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59" r:id="rId9"/>
    <p:sldId id="260" r:id="rId10"/>
    <p:sldId id="262" r:id="rId11"/>
    <p:sldId id="26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359" r:id="rId22"/>
    <p:sldId id="360" r:id="rId23"/>
    <p:sldId id="361" r:id="rId24"/>
    <p:sldId id="362" r:id="rId25"/>
    <p:sldId id="365" r:id="rId26"/>
    <p:sldId id="363" r:id="rId27"/>
    <p:sldId id="364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7" r:id="rId80"/>
    <p:sldId id="418" r:id="rId81"/>
    <p:sldId id="419" r:id="rId82"/>
    <p:sldId id="420" r:id="rId83"/>
    <p:sldId id="421" r:id="rId84"/>
    <p:sldId id="422" r:id="rId85"/>
    <p:sldId id="265" r:id="rId86"/>
    <p:sldId id="266" r:id="rId87"/>
    <p:sldId id="267" r:id="rId88"/>
    <p:sldId id="423" r:id="rId89"/>
    <p:sldId id="424" r:id="rId90"/>
    <p:sldId id="425" r:id="rId91"/>
    <p:sldId id="430" r:id="rId92"/>
    <p:sldId id="426" r:id="rId93"/>
    <p:sldId id="427" r:id="rId94"/>
    <p:sldId id="428" r:id="rId95"/>
    <p:sldId id="429" r:id="rId96"/>
    <p:sldId id="353" r:id="rId97"/>
    <p:sldId id="270" r:id="rId98"/>
  </p:sldIdLst>
  <p:sldSz cx="16256000" cy="9144000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Open Sans" panose="020B0606030504020204" pitchFamily="34" charset="0"/>
      <p:regular r:id="rId104"/>
      <p:bold r:id="rId105"/>
      <p:italic r:id="rId106"/>
      <p:boldItalic r:id="rId107"/>
    </p:embeddedFont>
    <p:embeddedFont>
      <p:font typeface="Open Sans ExtraBold" panose="020B0906030804020204" pitchFamily="34" charset="0"/>
      <p:bold r:id="rId108"/>
      <p:boldItalic r:id="rId109"/>
    </p:embeddedFont>
    <p:embeddedFont>
      <p:font typeface="Open Sans Light" panose="020B0604020202020204" pitchFamily="3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l+ika5Vh0cA9NppNmIHFXg==" hashData="5b4/QXxjFg8H/P+mnQg+05NUPjjtim6uHo3w4dqKdLjvsJp9AtI+iJKkO6n8KlT0Dcsjd1RE933UnqbU7rfjeQ=="/>
  <p:extLst>
    <p:ext uri="{EFAFB233-063F-42B5-8137-9DF3F51BA10A}">
      <p15:sldGuideLst xmlns:p15="http://schemas.microsoft.com/office/powerpoint/2012/main">
        <p15:guide id="1" pos="5120">
          <p15:clr>
            <a:srgbClr val="A4A3A4"/>
          </p15:clr>
        </p15:guide>
        <p15:guide id="2" orient="horz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4" roundtripDataSignature="AMtx7mjlCITnc/M0lH7ViuQoepa/FRLy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796" y="52"/>
      </p:cViewPr>
      <p:guideLst>
        <p:guide pos="512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729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30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718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39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84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533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8606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494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8fb86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78fb86f4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878fb86f4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d11cf31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85d11cf3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0056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261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447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484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285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552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893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056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95f321ba89_0_2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5" name="Google Shape;2025;g95f321ba89_0_2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ac415083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ac415083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9ac415083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5d11cf31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85d11cf31a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85d11cf31a_4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034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5f321ba89_0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Trainer Notes: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Open Sans"/>
              <a:buNone/>
            </a:pPr>
            <a:r>
              <a:rPr lang="en-US" sz="1200"/>
              <a:t>Explain the problem statement and move to the next slide before proceeding towards the practical.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g95f321ba8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805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splash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/>
          <p:nvPr/>
        </p:nvSpPr>
        <p:spPr>
          <a:xfrm>
            <a:off x="7713924" y="4633175"/>
            <a:ext cx="82227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in </a:t>
            </a:r>
            <a:endParaRPr sz="3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Full Stack Web Development</a:t>
            </a:r>
            <a:endParaRPr sz="3600" b="1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0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40" cy="67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2329744" y="26491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6"/>
          </p:nvPr>
        </p:nvSpPr>
        <p:spPr>
          <a:xfrm>
            <a:off x="2329744" y="346979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7"/>
          </p:nvPr>
        </p:nvSpPr>
        <p:spPr>
          <a:xfrm>
            <a:off x="2329744" y="429039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8"/>
          </p:nvPr>
        </p:nvSpPr>
        <p:spPr>
          <a:xfrm>
            <a:off x="2329744" y="511100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3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33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680F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EC68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w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85d11cf31a_4_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85d11cf31a_4_4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 1">
  <p:cSld name="Assisted Practice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g9cc189460c_0_2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9cc189460c_0_211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9cc189460c_0_211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9cc189460c_0_211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073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>
  <p:cSld name="Section-End Projec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95f321ba89_0_2420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95f321ba89_0_242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g95f321ba89_0_242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57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Course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92" y="-10"/>
            <a:ext cx="16241125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Nam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85d11cf31a_2_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2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85d11cf31a_2_2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2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7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nam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Lesson Name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g9ac415083e_0_4"/>
          <p:cNvPicPr preferRelativeResize="0"/>
          <p:nvPr/>
        </p:nvPicPr>
        <p:blipFill rotWithShape="1">
          <a:blip r:embed="rId2">
            <a:alphaModFix/>
          </a:blip>
          <a:srcRect l="416" r="426"/>
          <a:stretch/>
        </p:blipFill>
        <p:spPr>
          <a:xfrm>
            <a:off x="0" y="-78375"/>
            <a:ext cx="16265474" cy="92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9ac415083e_0_4"/>
          <p:cNvSpPr/>
          <p:nvPr/>
        </p:nvSpPr>
        <p:spPr>
          <a:xfrm>
            <a:off x="1318450" y="633825"/>
            <a:ext cx="5814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9ac415083e_0_4"/>
          <p:cNvSpPr txBox="1">
            <a:spLocks noGrp="1"/>
          </p:cNvSpPr>
          <p:nvPr>
            <p:ph type="body" idx="1"/>
          </p:nvPr>
        </p:nvSpPr>
        <p:spPr>
          <a:xfrm>
            <a:off x="752970" y="2363650"/>
            <a:ext cx="70587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A day in the lif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6"/>
          <p:cNvPicPr preferRelativeResize="0"/>
          <p:nvPr/>
        </p:nvPicPr>
        <p:blipFill rotWithShape="1">
          <a:blip r:embed="rId2">
            <a:alphaModFix/>
          </a:blip>
          <a:srcRect l="690" t="1569" r="-690" b="-1569"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>
            <a:spLocks noGrp="1"/>
          </p:cNvSpPr>
          <p:nvPr>
            <p:ph type="body" idx="1"/>
          </p:nvPr>
        </p:nvSpPr>
        <p:spPr>
          <a:xfrm>
            <a:off x="1504916" y="1808291"/>
            <a:ext cx="13246169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562590" y="861594"/>
            <a:ext cx="9321147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6ea8db464a_0_275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5" descr="A picture containing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/>
          <p:nvPr/>
        </p:nvSpPr>
        <p:spPr>
          <a:xfrm rot="-2545709">
            <a:off x="-457915" y="44292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5" r:id="rId14"/>
    <p:sldLayoutId id="2147483666" r:id="rId15"/>
    <p:sldLayoutId id="2147483667" r:id="rId16"/>
    <p:sldLayoutId id="214748366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medomain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7E26-00B8-46A1-A322-C196DB04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Internet: An Overview</a:t>
            </a:r>
          </a:p>
        </p:txBody>
      </p:sp>
      <p:sp>
        <p:nvSpPr>
          <p:cNvPr id="168" name="Google Shape;168;p5"/>
          <p:cNvSpPr txBox="1">
            <a:spLocks noGrp="1"/>
          </p:cNvSpPr>
          <p:nvPr>
            <p:ph type="body" idx="1"/>
          </p:nvPr>
        </p:nvSpPr>
        <p:spPr>
          <a:xfrm>
            <a:off x="1902030" y="1490500"/>
            <a:ext cx="12451817" cy="84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Internet is a global system of interconnected computer networks.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uses Internet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Protocol Suite (TCP/IP).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3" name="Google Shape;175;p8">
            <a:extLst>
              <a:ext uri="{FF2B5EF4-FFF2-40B4-BE49-F238E27FC236}">
                <a16:creationId xmlns:a16="http://schemas.microsoft.com/office/drawing/2014/main" id="{2069E156-5588-4969-818D-F51A6C8A98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533581" y="871640"/>
            <a:ext cx="7188716" cy="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69;p8">
            <a:extLst>
              <a:ext uri="{FF2B5EF4-FFF2-40B4-BE49-F238E27FC236}">
                <a16:creationId xmlns:a16="http://schemas.microsoft.com/office/drawing/2014/main" id="{22E99705-DF25-410E-AE51-08E299A69A7B}"/>
              </a:ext>
            </a:extLst>
          </p:cNvPr>
          <p:cNvGrpSpPr/>
          <p:nvPr/>
        </p:nvGrpSpPr>
        <p:grpSpPr>
          <a:xfrm>
            <a:off x="2235834" y="2566912"/>
            <a:ext cx="11784333" cy="5480409"/>
            <a:chOff x="2285842" y="2482929"/>
            <a:chExt cx="11784333" cy="5480409"/>
          </a:xfrm>
        </p:grpSpPr>
        <p:grpSp>
          <p:nvGrpSpPr>
            <p:cNvPr id="7" name="Google Shape;270;p8">
              <a:extLst>
                <a:ext uri="{FF2B5EF4-FFF2-40B4-BE49-F238E27FC236}">
                  <a16:creationId xmlns:a16="http://schemas.microsoft.com/office/drawing/2014/main" id="{1E6571E0-FE94-4D5D-840E-5EADC58240E3}"/>
                </a:ext>
              </a:extLst>
            </p:cNvPr>
            <p:cNvGrpSpPr/>
            <p:nvPr/>
          </p:nvGrpSpPr>
          <p:grpSpPr>
            <a:xfrm>
              <a:off x="2285842" y="2482929"/>
              <a:ext cx="11784333" cy="5480409"/>
              <a:chOff x="2564076" y="2380673"/>
              <a:chExt cx="10547847" cy="5219806"/>
            </a:xfrm>
          </p:grpSpPr>
          <p:sp>
            <p:nvSpPr>
              <p:cNvPr id="34" name="Google Shape;271;p8">
                <a:extLst>
                  <a:ext uri="{FF2B5EF4-FFF2-40B4-BE49-F238E27FC236}">
                    <a16:creationId xmlns:a16="http://schemas.microsoft.com/office/drawing/2014/main" id="{ABBF6AF7-BBFC-4DBF-8F27-A1BF966A5AE3}"/>
                  </a:ext>
                </a:extLst>
              </p:cNvPr>
              <p:cNvSpPr/>
              <p:nvPr/>
            </p:nvSpPr>
            <p:spPr>
              <a:xfrm>
                <a:off x="6781624" y="2440354"/>
                <a:ext cx="1819146" cy="1633943"/>
              </a:xfrm>
              <a:custGeom>
                <a:avLst/>
                <a:gdLst/>
                <a:ahLst/>
                <a:cxnLst/>
                <a:rect l="l" t="t" r="r" b="b"/>
                <a:pathLst>
                  <a:path w="21519" h="21364" extrusionOk="0">
                    <a:moveTo>
                      <a:pt x="3010" y="6585"/>
                    </a:moveTo>
                    <a:cubicBezTo>
                      <a:pt x="2435" y="7097"/>
                      <a:pt x="992" y="7348"/>
                      <a:pt x="363" y="6890"/>
                    </a:cubicBezTo>
                    <a:cubicBezTo>
                      <a:pt x="444" y="6750"/>
                      <a:pt x="713" y="6786"/>
                      <a:pt x="499" y="6579"/>
                    </a:cubicBezTo>
                    <a:cubicBezTo>
                      <a:pt x="464" y="6545"/>
                      <a:pt x="118" y="6445"/>
                      <a:pt x="106" y="6460"/>
                    </a:cubicBezTo>
                    <a:cubicBezTo>
                      <a:pt x="240" y="6289"/>
                      <a:pt x="512" y="6444"/>
                      <a:pt x="654" y="6279"/>
                    </a:cubicBezTo>
                    <a:cubicBezTo>
                      <a:pt x="796" y="6113"/>
                      <a:pt x="-14" y="6151"/>
                      <a:pt x="0" y="6157"/>
                    </a:cubicBezTo>
                    <a:cubicBezTo>
                      <a:pt x="226" y="5657"/>
                      <a:pt x="953" y="5687"/>
                      <a:pt x="954" y="6266"/>
                    </a:cubicBezTo>
                    <a:cubicBezTo>
                      <a:pt x="1102" y="6190"/>
                      <a:pt x="1215" y="6074"/>
                      <a:pt x="1294" y="5918"/>
                    </a:cubicBezTo>
                    <a:cubicBezTo>
                      <a:pt x="1537" y="5893"/>
                      <a:pt x="2370" y="6107"/>
                      <a:pt x="2491" y="5816"/>
                    </a:cubicBezTo>
                    <a:cubicBezTo>
                      <a:pt x="2514" y="5759"/>
                      <a:pt x="3682" y="5987"/>
                      <a:pt x="3010" y="6585"/>
                    </a:cubicBezTo>
                    <a:cubicBezTo>
                      <a:pt x="2843" y="6734"/>
                      <a:pt x="3142" y="6468"/>
                      <a:pt x="3010" y="6585"/>
                    </a:cubicBezTo>
                    <a:close/>
                    <a:moveTo>
                      <a:pt x="11005" y="300"/>
                    </a:moveTo>
                    <a:cubicBezTo>
                      <a:pt x="11317" y="195"/>
                      <a:pt x="11825" y="280"/>
                      <a:pt x="12088" y="495"/>
                    </a:cubicBezTo>
                    <a:cubicBezTo>
                      <a:pt x="12051" y="428"/>
                      <a:pt x="12017" y="355"/>
                      <a:pt x="12030" y="274"/>
                    </a:cubicBezTo>
                    <a:cubicBezTo>
                      <a:pt x="12514" y="182"/>
                      <a:pt x="14125" y="719"/>
                      <a:pt x="14503" y="1064"/>
                    </a:cubicBezTo>
                    <a:cubicBezTo>
                      <a:pt x="14355" y="1090"/>
                      <a:pt x="13593" y="1487"/>
                      <a:pt x="13494" y="1113"/>
                    </a:cubicBezTo>
                    <a:cubicBezTo>
                      <a:pt x="13514" y="1074"/>
                      <a:pt x="13535" y="1036"/>
                      <a:pt x="13555" y="997"/>
                    </a:cubicBezTo>
                    <a:cubicBezTo>
                      <a:pt x="13092" y="666"/>
                      <a:pt x="12573" y="887"/>
                      <a:pt x="12439" y="1482"/>
                    </a:cubicBezTo>
                    <a:cubicBezTo>
                      <a:pt x="12305" y="1656"/>
                      <a:pt x="11018" y="988"/>
                      <a:pt x="11664" y="897"/>
                    </a:cubicBezTo>
                    <a:cubicBezTo>
                      <a:pt x="11583" y="891"/>
                      <a:pt x="10294" y="541"/>
                      <a:pt x="11005" y="300"/>
                    </a:cubicBezTo>
                    <a:cubicBezTo>
                      <a:pt x="11317" y="195"/>
                      <a:pt x="10790" y="373"/>
                      <a:pt x="11005" y="300"/>
                    </a:cubicBezTo>
                    <a:close/>
                    <a:moveTo>
                      <a:pt x="13416" y="415"/>
                    </a:moveTo>
                    <a:cubicBezTo>
                      <a:pt x="13177" y="380"/>
                      <a:pt x="12943" y="324"/>
                      <a:pt x="12720" y="200"/>
                    </a:cubicBezTo>
                    <a:cubicBezTo>
                      <a:pt x="13106" y="-111"/>
                      <a:pt x="14518" y="-25"/>
                      <a:pt x="14908" y="222"/>
                    </a:cubicBezTo>
                    <a:cubicBezTo>
                      <a:pt x="14603" y="635"/>
                      <a:pt x="13826" y="474"/>
                      <a:pt x="13416" y="415"/>
                    </a:cubicBezTo>
                    <a:cubicBezTo>
                      <a:pt x="13177" y="380"/>
                      <a:pt x="13560" y="435"/>
                      <a:pt x="13416" y="415"/>
                    </a:cubicBezTo>
                    <a:close/>
                    <a:moveTo>
                      <a:pt x="17057" y="21008"/>
                    </a:moveTo>
                    <a:cubicBezTo>
                      <a:pt x="17044" y="21058"/>
                      <a:pt x="17025" y="21102"/>
                      <a:pt x="16998" y="21143"/>
                    </a:cubicBezTo>
                    <a:cubicBezTo>
                      <a:pt x="16638" y="21123"/>
                      <a:pt x="16355" y="21046"/>
                      <a:pt x="15994" y="21031"/>
                    </a:cubicBezTo>
                    <a:cubicBezTo>
                      <a:pt x="15992" y="20975"/>
                      <a:pt x="15985" y="20922"/>
                      <a:pt x="15986" y="20864"/>
                    </a:cubicBezTo>
                    <a:cubicBezTo>
                      <a:pt x="16167" y="20818"/>
                      <a:pt x="16655" y="20912"/>
                      <a:pt x="16834" y="20976"/>
                    </a:cubicBezTo>
                    <a:cubicBezTo>
                      <a:pt x="16831" y="20995"/>
                      <a:pt x="16840" y="21021"/>
                      <a:pt x="16837" y="21040"/>
                    </a:cubicBezTo>
                    <a:cubicBezTo>
                      <a:pt x="16925" y="21067"/>
                      <a:pt x="16976" y="21002"/>
                      <a:pt x="17057" y="21008"/>
                    </a:cubicBezTo>
                    <a:cubicBezTo>
                      <a:pt x="17069" y="21052"/>
                      <a:pt x="16976" y="21002"/>
                      <a:pt x="17057" y="21008"/>
                    </a:cubicBezTo>
                    <a:close/>
                    <a:moveTo>
                      <a:pt x="15035" y="9329"/>
                    </a:moveTo>
                    <a:cubicBezTo>
                      <a:pt x="15040" y="9332"/>
                      <a:pt x="15043" y="9336"/>
                      <a:pt x="15046" y="9340"/>
                    </a:cubicBezTo>
                    <a:cubicBezTo>
                      <a:pt x="15083" y="9411"/>
                      <a:pt x="14747" y="9586"/>
                      <a:pt x="14719" y="9588"/>
                    </a:cubicBezTo>
                    <a:cubicBezTo>
                      <a:pt x="14509" y="9606"/>
                      <a:pt x="14814" y="9185"/>
                      <a:pt x="15035" y="9329"/>
                    </a:cubicBezTo>
                    <a:cubicBezTo>
                      <a:pt x="15040" y="9332"/>
                      <a:pt x="15025" y="9323"/>
                      <a:pt x="15035" y="9329"/>
                    </a:cubicBezTo>
                    <a:close/>
                    <a:moveTo>
                      <a:pt x="10464" y="17106"/>
                    </a:moveTo>
                    <a:lnTo>
                      <a:pt x="10453" y="17083"/>
                    </a:lnTo>
                    <a:cubicBezTo>
                      <a:pt x="10426" y="17405"/>
                      <a:pt x="10539" y="17595"/>
                      <a:pt x="10345" y="17882"/>
                    </a:cubicBezTo>
                    <a:cubicBezTo>
                      <a:pt x="9796" y="17382"/>
                      <a:pt x="10473" y="17289"/>
                      <a:pt x="10464" y="17106"/>
                    </a:cubicBezTo>
                    <a:cubicBezTo>
                      <a:pt x="10464" y="17106"/>
                      <a:pt x="10457" y="16967"/>
                      <a:pt x="10464" y="17106"/>
                    </a:cubicBezTo>
                    <a:close/>
                    <a:moveTo>
                      <a:pt x="10564" y="18237"/>
                    </a:moveTo>
                    <a:cubicBezTo>
                      <a:pt x="10602" y="18346"/>
                      <a:pt x="10551" y="18790"/>
                      <a:pt x="10530" y="18920"/>
                    </a:cubicBezTo>
                    <a:cubicBezTo>
                      <a:pt x="10485" y="19203"/>
                      <a:pt x="10300" y="18856"/>
                      <a:pt x="10290" y="19078"/>
                    </a:cubicBezTo>
                    <a:cubicBezTo>
                      <a:pt x="10271" y="19507"/>
                      <a:pt x="9961" y="18146"/>
                      <a:pt x="9970" y="18150"/>
                    </a:cubicBezTo>
                    <a:cubicBezTo>
                      <a:pt x="10234" y="18257"/>
                      <a:pt x="10411" y="17796"/>
                      <a:pt x="10564" y="18237"/>
                    </a:cubicBezTo>
                    <a:cubicBezTo>
                      <a:pt x="10578" y="18276"/>
                      <a:pt x="10539" y="18164"/>
                      <a:pt x="10564" y="18237"/>
                    </a:cubicBezTo>
                    <a:close/>
                    <a:moveTo>
                      <a:pt x="5029" y="10651"/>
                    </a:moveTo>
                    <a:cubicBezTo>
                      <a:pt x="5077" y="10532"/>
                      <a:pt x="5345" y="10601"/>
                      <a:pt x="5317" y="10393"/>
                    </a:cubicBezTo>
                    <a:cubicBezTo>
                      <a:pt x="5309" y="10405"/>
                      <a:pt x="5301" y="10411"/>
                      <a:pt x="5295" y="10424"/>
                    </a:cubicBezTo>
                    <a:cubicBezTo>
                      <a:pt x="5232" y="10439"/>
                      <a:pt x="5176" y="10423"/>
                      <a:pt x="5111" y="10424"/>
                    </a:cubicBezTo>
                    <a:cubicBezTo>
                      <a:pt x="5102" y="10395"/>
                      <a:pt x="5323" y="9733"/>
                      <a:pt x="5376" y="9698"/>
                    </a:cubicBezTo>
                    <a:cubicBezTo>
                      <a:pt x="5467" y="9638"/>
                      <a:pt x="5548" y="9315"/>
                      <a:pt x="5670" y="9337"/>
                    </a:cubicBezTo>
                    <a:cubicBezTo>
                      <a:pt x="5754" y="9352"/>
                      <a:pt x="6274" y="9294"/>
                      <a:pt x="6258" y="9415"/>
                    </a:cubicBezTo>
                    <a:cubicBezTo>
                      <a:pt x="6253" y="9452"/>
                      <a:pt x="5825" y="9767"/>
                      <a:pt x="5928" y="9811"/>
                    </a:cubicBezTo>
                    <a:cubicBezTo>
                      <a:pt x="5995" y="9839"/>
                      <a:pt x="6642" y="9635"/>
                      <a:pt x="6636" y="9850"/>
                    </a:cubicBezTo>
                    <a:cubicBezTo>
                      <a:pt x="6630" y="10107"/>
                      <a:pt x="6142" y="10320"/>
                      <a:pt x="6302" y="10517"/>
                    </a:cubicBezTo>
                    <a:cubicBezTo>
                      <a:pt x="6401" y="10638"/>
                      <a:pt x="6622" y="10658"/>
                      <a:pt x="6653" y="10846"/>
                    </a:cubicBezTo>
                    <a:cubicBezTo>
                      <a:pt x="6671" y="10958"/>
                      <a:pt x="6675" y="11181"/>
                      <a:pt x="6785" y="11246"/>
                    </a:cubicBezTo>
                    <a:cubicBezTo>
                      <a:pt x="7128" y="11447"/>
                      <a:pt x="7055" y="11926"/>
                      <a:pt x="7226" y="12079"/>
                    </a:cubicBezTo>
                    <a:cubicBezTo>
                      <a:pt x="7345" y="12186"/>
                      <a:pt x="7646" y="11861"/>
                      <a:pt x="7721" y="12232"/>
                    </a:cubicBezTo>
                    <a:cubicBezTo>
                      <a:pt x="7759" y="12416"/>
                      <a:pt x="7449" y="12755"/>
                      <a:pt x="7292" y="12788"/>
                    </a:cubicBezTo>
                    <a:cubicBezTo>
                      <a:pt x="7264" y="12782"/>
                      <a:pt x="7615" y="12821"/>
                      <a:pt x="7617" y="12880"/>
                    </a:cubicBezTo>
                    <a:cubicBezTo>
                      <a:pt x="7622" y="13056"/>
                      <a:pt x="6316" y="13296"/>
                      <a:pt x="6190" y="13215"/>
                    </a:cubicBezTo>
                    <a:cubicBezTo>
                      <a:pt x="5876" y="13016"/>
                      <a:pt x="5422" y="13624"/>
                      <a:pt x="4985" y="13472"/>
                    </a:cubicBezTo>
                    <a:cubicBezTo>
                      <a:pt x="5239" y="13140"/>
                      <a:pt x="5940" y="13044"/>
                      <a:pt x="6110" y="12742"/>
                    </a:cubicBezTo>
                    <a:cubicBezTo>
                      <a:pt x="5925" y="12832"/>
                      <a:pt x="5802" y="12692"/>
                      <a:pt x="5782" y="12693"/>
                    </a:cubicBezTo>
                    <a:cubicBezTo>
                      <a:pt x="5654" y="12701"/>
                      <a:pt x="5527" y="12674"/>
                      <a:pt x="5405" y="12714"/>
                    </a:cubicBezTo>
                    <a:cubicBezTo>
                      <a:pt x="5071" y="12824"/>
                      <a:pt x="5664" y="12288"/>
                      <a:pt x="5650" y="12311"/>
                    </a:cubicBezTo>
                    <a:cubicBezTo>
                      <a:pt x="5754" y="12141"/>
                      <a:pt x="5455" y="11802"/>
                      <a:pt x="5686" y="11851"/>
                    </a:cubicBezTo>
                    <a:cubicBezTo>
                      <a:pt x="5913" y="11898"/>
                      <a:pt x="6249" y="11772"/>
                      <a:pt x="6176" y="11451"/>
                    </a:cubicBezTo>
                    <a:cubicBezTo>
                      <a:pt x="5978" y="11400"/>
                      <a:pt x="5859" y="11364"/>
                      <a:pt x="6069" y="11081"/>
                    </a:cubicBezTo>
                    <a:cubicBezTo>
                      <a:pt x="5935" y="11261"/>
                      <a:pt x="5499" y="11034"/>
                      <a:pt x="5491" y="11228"/>
                    </a:cubicBezTo>
                    <a:cubicBezTo>
                      <a:pt x="5230" y="11183"/>
                      <a:pt x="5585" y="10919"/>
                      <a:pt x="5602" y="10890"/>
                    </a:cubicBezTo>
                    <a:cubicBezTo>
                      <a:pt x="5707" y="10710"/>
                      <a:pt x="5363" y="10523"/>
                      <a:pt x="5390" y="10718"/>
                    </a:cubicBezTo>
                    <a:cubicBezTo>
                      <a:pt x="5581" y="10787"/>
                      <a:pt x="5302" y="10864"/>
                      <a:pt x="5290" y="10905"/>
                    </a:cubicBezTo>
                    <a:cubicBezTo>
                      <a:pt x="5166" y="10939"/>
                      <a:pt x="5297" y="10688"/>
                      <a:pt x="5272" y="10646"/>
                    </a:cubicBezTo>
                    <a:cubicBezTo>
                      <a:pt x="5255" y="10619"/>
                      <a:pt x="4940" y="10871"/>
                      <a:pt x="5029" y="10651"/>
                    </a:cubicBezTo>
                    <a:cubicBezTo>
                      <a:pt x="5047" y="10606"/>
                      <a:pt x="5016" y="10683"/>
                      <a:pt x="5029" y="10651"/>
                    </a:cubicBezTo>
                    <a:close/>
                    <a:moveTo>
                      <a:pt x="19919" y="20951"/>
                    </a:moveTo>
                    <a:cubicBezTo>
                      <a:pt x="19993" y="20920"/>
                      <a:pt x="20069" y="20888"/>
                      <a:pt x="20137" y="20844"/>
                    </a:cubicBezTo>
                    <a:cubicBezTo>
                      <a:pt x="20138" y="20843"/>
                      <a:pt x="19724" y="21347"/>
                      <a:pt x="19988" y="21347"/>
                    </a:cubicBezTo>
                    <a:cubicBezTo>
                      <a:pt x="19707" y="21325"/>
                      <a:pt x="19367" y="21489"/>
                      <a:pt x="19252" y="21103"/>
                    </a:cubicBezTo>
                    <a:cubicBezTo>
                      <a:pt x="19317" y="21150"/>
                      <a:pt x="19414" y="21101"/>
                      <a:pt x="19487" y="21094"/>
                    </a:cubicBezTo>
                    <a:cubicBezTo>
                      <a:pt x="19505" y="21064"/>
                      <a:pt x="19515" y="21012"/>
                      <a:pt x="19515" y="20976"/>
                    </a:cubicBezTo>
                    <a:cubicBezTo>
                      <a:pt x="19659" y="20996"/>
                      <a:pt x="19780" y="21008"/>
                      <a:pt x="19919" y="20951"/>
                    </a:cubicBezTo>
                    <a:cubicBezTo>
                      <a:pt x="19993" y="20920"/>
                      <a:pt x="19780" y="21008"/>
                      <a:pt x="19919" y="20951"/>
                    </a:cubicBezTo>
                    <a:close/>
                    <a:moveTo>
                      <a:pt x="3448" y="12512"/>
                    </a:moveTo>
                    <a:lnTo>
                      <a:pt x="3439" y="12467"/>
                    </a:lnTo>
                    <a:cubicBezTo>
                      <a:pt x="3441" y="12484"/>
                      <a:pt x="3910" y="11973"/>
                      <a:pt x="3927" y="11961"/>
                    </a:cubicBezTo>
                    <a:cubicBezTo>
                      <a:pt x="3801" y="11949"/>
                      <a:pt x="3649" y="11911"/>
                      <a:pt x="3652" y="11769"/>
                    </a:cubicBezTo>
                    <a:lnTo>
                      <a:pt x="3653" y="11732"/>
                    </a:lnTo>
                    <a:cubicBezTo>
                      <a:pt x="3638" y="11187"/>
                      <a:pt x="4036" y="11537"/>
                      <a:pt x="4296" y="11292"/>
                    </a:cubicBezTo>
                    <a:cubicBezTo>
                      <a:pt x="4019" y="11229"/>
                      <a:pt x="4821" y="10776"/>
                      <a:pt x="5082" y="10841"/>
                    </a:cubicBezTo>
                    <a:cubicBezTo>
                      <a:pt x="5103" y="10873"/>
                      <a:pt x="5214" y="11022"/>
                      <a:pt x="5230" y="11072"/>
                    </a:cubicBezTo>
                    <a:cubicBezTo>
                      <a:pt x="5337" y="11212"/>
                      <a:pt x="5329" y="11337"/>
                      <a:pt x="5207" y="11445"/>
                    </a:cubicBezTo>
                    <a:cubicBezTo>
                      <a:pt x="4948" y="11696"/>
                      <a:pt x="5225" y="11803"/>
                      <a:pt x="5096" y="12165"/>
                    </a:cubicBezTo>
                    <a:cubicBezTo>
                      <a:pt x="4944" y="12594"/>
                      <a:pt x="3961" y="12830"/>
                      <a:pt x="3623" y="12797"/>
                    </a:cubicBezTo>
                    <a:lnTo>
                      <a:pt x="3629" y="12759"/>
                    </a:lnTo>
                    <a:cubicBezTo>
                      <a:pt x="3593" y="12765"/>
                      <a:pt x="3565" y="12764"/>
                      <a:pt x="3528" y="12766"/>
                    </a:cubicBezTo>
                    <a:cubicBezTo>
                      <a:pt x="3509" y="12734"/>
                      <a:pt x="3505" y="12702"/>
                      <a:pt x="3523" y="12678"/>
                    </a:cubicBezTo>
                    <a:cubicBezTo>
                      <a:pt x="3435" y="12635"/>
                      <a:pt x="3431" y="12581"/>
                      <a:pt x="3510" y="12516"/>
                    </a:cubicBezTo>
                    <a:cubicBezTo>
                      <a:pt x="3502" y="12515"/>
                      <a:pt x="3448" y="12512"/>
                      <a:pt x="3448" y="12512"/>
                    </a:cubicBezTo>
                    <a:cubicBezTo>
                      <a:pt x="3448" y="12512"/>
                      <a:pt x="3448" y="12512"/>
                      <a:pt x="3448" y="12512"/>
                    </a:cubicBezTo>
                    <a:close/>
                    <a:moveTo>
                      <a:pt x="11104" y="9151"/>
                    </a:moveTo>
                    <a:cubicBezTo>
                      <a:pt x="11102" y="9148"/>
                      <a:pt x="11098" y="9146"/>
                      <a:pt x="11094" y="9143"/>
                    </a:cubicBezTo>
                    <a:cubicBezTo>
                      <a:pt x="11097" y="9141"/>
                      <a:pt x="11101" y="9138"/>
                      <a:pt x="11105" y="9135"/>
                    </a:cubicBezTo>
                    <a:cubicBezTo>
                      <a:pt x="11105" y="9140"/>
                      <a:pt x="11105" y="9147"/>
                      <a:pt x="11104" y="9151"/>
                    </a:cubicBezTo>
                    <a:cubicBezTo>
                      <a:pt x="11102" y="9148"/>
                      <a:pt x="11105" y="9147"/>
                      <a:pt x="11104" y="9151"/>
                    </a:cubicBezTo>
                    <a:close/>
                    <a:moveTo>
                      <a:pt x="21399" y="14198"/>
                    </a:moveTo>
                    <a:cubicBezTo>
                      <a:pt x="21409" y="14173"/>
                      <a:pt x="21499" y="14149"/>
                      <a:pt x="21520" y="14142"/>
                    </a:cubicBezTo>
                    <a:lnTo>
                      <a:pt x="21423" y="14087"/>
                    </a:lnTo>
                    <a:cubicBezTo>
                      <a:pt x="21320" y="14027"/>
                      <a:pt x="21586" y="13723"/>
                      <a:pt x="21296" y="13692"/>
                    </a:cubicBezTo>
                    <a:cubicBezTo>
                      <a:pt x="21112" y="13672"/>
                      <a:pt x="20805" y="13386"/>
                      <a:pt x="20627" y="13557"/>
                    </a:cubicBezTo>
                    <a:cubicBezTo>
                      <a:pt x="20375" y="13291"/>
                      <a:pt x="20136" y="13280"/>
                      <a:pt x="19764" y="13317"/>
                    </a:cubicBezTo>
                    <a:cubicBezTo>
                      <a:pt x="19859" y="13317"/>
                      <a:pt x="19308" y="12896"/>
                      <a:pt x="19323" y="12913"/>
                    </a:cubicBezTo>
                    <a:cubicBezTo>
                      <a:pt x="19229" y="12913"/>
                      <a:pt x="19162" y="12594"/>
                      <a:pt x="19105" y="12495"/>
                    </a:cubicBezTo>
                    <a:cubicBezTo>
                      <a:pt x="18878" y="12097"/>
                      <a:pt x="18551" y="12640"/>
                      <a:pt x="18342" y="12454"/>
                    </a:cubicBezTo>
                    <a:cubicBezTo>
                      <a:pt x="18213" y="12393"/>
                      <a:pt x="18189" y="12168"/>
                      <a:pt x="18086" y="12043"/>
                    </a:cubicBezTo>
                    <a:cubicBezTo>
                      <a:pt x="18386" y="11994"/>
                      <a:pt x="18733" y="11639"/>
                      <a:pt x="18199" y="11620"/>
                    </a:cubicBezTo>
                    <a:cubicBezTo>
                      <a:pt x="18172" y="11530"/>
                      <a:pt x="17896" y="11200"/>
                      <a:pt x="17799" y="11143"/>
                    </a:cubicBezTo>
                    <a:cubicBezTo>
                      <a:pt x="17967" y="10775"/>
                      <a:pt x="17329" y="10571"/>
                      <a:pt x="17149" y="10533"/>
                    </a:cubicBezTo>
                    <a:cubicBezTo>
                      <a:pt x="16689" y="10533"/>
                      <a:pt x="16796" y="10101"/>
                      <a:pt x="16546" y="9833"/>
                    </a:cubicBezTo>
                    <a:cubicBezTo>
                      <a:pt x="16590" y="9843"/>
                      <a:pt x="16633" y="9860"/>
                      <a:pt x="16674" y="9878"/>
                    </a:cubicBezTo>
                    <a:lnTo>
                      <a:pt x="16626" y="9776"/>
                    </a:lnTo>
                    <a:cubicBezTo>
                      <a:pt x="16769" y="9537"/>
                      <a:pt x="16634" y="9167"/>
                      <a:pt x="16725" y="8824"/>
                    </a:cubicBezTo>
                    <a:cubicBezTo>
                      <a:pt x="16306" y="8876"/>
                      <a:pt x="15803" y="8638"/>
                      <a:pt x="15397" y="8843"/>
                    </a:cubicBezTo>
                    <a:cubicBezTo>
                      <a:pt x="14990" y="9046"/>
                      <a:pt x="15218" y="9655"/>
                      <a:pt x="15490" y="9475"/>
                    </a:cubicBezTo>
                    <a:cubicBezTo>
                      <a:pt x="15446" y="9559"/>
                      <a:pt x="15400" y="9612"/>
                      <a:pt x="15302" y="9624"/>
                    </a:cubicBezTo>
                    <a:cubicBezTo>
                      <a:pt x="15527" y="10138"/>
                      <a:pt x="15043" y="10023"/>
                      <a:pt x="14840" y="9709"/>
                    </a:cubicBezTo>
                    <a:lnTo>
                      <a:pt x="14842" y="9700"/>
                    </a:lnTo>
                    <a:cubicBezTo>
                      <a:pt x="14833" y="9734"/>
                      <a:pt x="14822" y="9767"/>
                      <a:pt x="14810" y="9799"/>
                    </a:cubicBezTo>
                    <a:cubicBezTo>
                      <a:pt x="14723" y="9791"/>
                      <a:pt x="14635" y="9776"/>
                      <a:pt x="14548" y="9751"/>
                    </a:cubicBezTo>
                    <a:cubicBezTo>
                      <a:pt x="14418" y="9770"/>
                      <a:pt x="14357" y="9921"/>
                      <a:pt x="14366" y="10048"/>
                    </a:cubicBezTo>
                    <a:lnTo>
                      <a:pt x="14272" y="10101"/>
                    </a:lnTo>
                    <a:cubicBezTo>
                      <a:pt x="14229" y="10390"/>
                      <a:pt x="14291" y="10708"/>
                      <a:pt x="14374" y="10979"/>
                    </a:cubicBezTo>
                    <a:cubicBezTo>
                      <a:pt x="14374" y="10980"/>
                      <a:pt x="14706" y="11039"/>
                      <a:pt x="14271" y="10982"/>
                    </a:cubicBezTo>
                    <a:cubicBezTo>
                      <a:pt x="14155" y="10964"/>
                      <a:pt x="14030" y="11072"/>
                      <a:pt x="14169" y="11177"/>
                    </a:cubicBezTo>
                    <a:cubicBezTo>
                      <a:pt x="14151" y="11181"/>
                      <a:pt x="14133" y="11186"/>
                      <a:pt x="14115" y="11190"/>
                    </a:cubicBezTo>
                    <a:cubicBezTo>
                      <a:pt x="14118" y="11235"/>
                      <a:pt x="14112" y="11279"/>
                      <a:pt x="14095" y="11321"/>
                    </a:cubicBezTo>
                    <a:cubicBezTo>
                      <a:pt x="14319" y="11407"/>
                      <a:pt x="14597" y="11381"/>
                      <a:pt x="14839" y="11383"/>
                    </a:cubicBezTo>
                    <a:lnTo>
                      <a:pt x="14792" y="11431"/>
                    </a:lnTo>
                    <a:cubicBezTo>
                      <a:pt x="14873" y="11397"/>
                      <a:pt x="15020" y="11368"/>
                      <a:pt x="15097" y="11423"/>
                    </a:cubicBezTo>
                    <a:cubicBezTo>
                      <a:pt x="14771" y="11469"/>
                      <a:pt x="14345" y="11485"/>
                      <a:pt x="14023" y="11419"/>
                    </a:cubicBezTo>
                    <a:cubicBezTo>
                      <a:pt x="13755" y="11424"/>
                      <a:pt x="13655" y="11208"/>
                      <a:pt x="13442" y="11208"/>
                    </a:cubicBezTo>
                    <a:cubicBezTo>
                      <a:pt x="13013" y="11208"/>
                      <a:pt x="12497" y="11570"/>
                      <a:pt x="12077" y="11683"/>
                    </a:cubicBezTo>
                    <a:cubicBezTo>
                      <a:pt x="12021" y="11598"/>
                      <a:pt x="11938" y="11539"/>
                      <a:pt x="11850" y="11498"/>
                    </a:cubicBezTo>
                    <a:cubicBezTo>
                      <a:pt x="11906" y="11380"/>
                      <a:pt x="11866" y="11334"/>
                      <a:pt x="11769" y="11310"/>
                    </a:cubicBezTo>
                    <a:lnTo>
                      <a:pt x="11748" y="11359"/>
                    </a:lnTo>
                    <a:cubicBezTo>
                      <a:pt x="11689" y="11359"/>
                      <a:pt x="11635" y="11383"/>
                      <a:pt x="11585" y="11434"/>
                    </a:cubicBezTo>
                    <a:cubicBezTo>
                      <a:pt x="11468" y="11434"/>
                      <a:pt x="11068" y="11450"/>
                      <a:pt x="10966" y="11574"/>
                    </a:cubicBezTo>
                    <a:cubicBezTo>
                      <a:pt x="11003" y="11493"/>
                      <a:pt x="11068" y="11431"/>
                      <a:pt x="11053" y="11329"/>
                    </a:cubicBezTo>
                    <a:cubicBezTo>
                      <a:pt x="11360" y="11511"/>
                      <a:pt x="11588" y="10834"/>
                      <a:pt x="11473" y="10674"/>
                    </a:cubicBezTo>
                    <a:cubicBezTo>
                      <a:pt x="11548" y="11455"/>
                      <a:pt x="12215" y="10595"/>
                      <a:pt x="12459" y="10590"/>
                    </a:cubicBezTo>
                    <a:cubicBezTo>
                      <a:pt x="12794" y="10584"/>
                      <a:pt x="12838" y="10062"/>
                      <a:pt x="12863" y="9783"/>
                    </a:cubicBezTo>
                    <a:cubicBezTo>
                      <a:pt x="12881" y="9580"/>
                      <a:pt x="13458" y="9031"/>
                      <a:pt x="13427" y="8990"/>
                    </a:cubicBezTo>
                    <a:cubicBezTo>
                      <a:pt x="13815" y="8727"/>
                      <a:pt x="12477" y="8225"/>
                      <a:pt x="13133" y="7551"/>
                    </a:cubicBezTo>
                    <a:cubicBezTo>
                      <a:pt x="13342" y="7340"/>
                      <a:pt x="13527" y="7230"/>
                      <a:pt x="13796" y="7110"/>
                    </a:cubicBezTo>
                    <a:cubicBezTo>
                      <a:pt x="13875" y="7074"/>
                      <a:pt x="14210" y="6821"/>
                      <a:pt x="14230" y="6703"/>
                    </a:cubicBezTo>
                    <a:cubicBezTo>
                      <a:pt x="14239" y="6653"/>
                      <a:pt x="14134" y="6487"/>
                      <a:pt x="14081" y="6528"/>
                    </a:cubicBezTo>
                    <a:cubicBezTo>
                      <a:pt x="14339" y="5989"/>
                      <a:pt x="15221" y="5978"/>
                      <a:pt x="15459" y="6484"/>
                    </a:cubicBezTo>
                    <a:cubicBezTo>
                      <a:pt x="15284" y="6479"/>
                      <a:pt x="14555" y="7035"/>
                      <a:pt x="14534" y="7238"/>
                    </a:cubicBezTo>
                    <a:cubicBezTo>
                      <a:pt x="14055" y="7196"/>
                      <a:pt x="14378" y="8563"/>
                      <a:pt x="14576" y="8615"/>
                    </a:cubicBezTo>
                    <a:cubicBezTo>
                      <a:pt x="14918" y="8705"/>
                      <a:pt x="14912" y="8954"/>
                      <a:pt x="15299" y="8832"/>
                    </a:cubicBezTo>
                    <a:cubicBezTo>
                      <a:pt x="16051" y="8597"/>
                      <a:pt x="16518" y="8623"/>
                      <a:pt x="17126" y="8089"/>
                    </a:cubicBezTo>
                    <a:cubicBezTo>
                      <a:pt x="17989" y="7332"/>
                      <a:pt x="17131" y="7189"/>
                      <a:pt x="16960" y="6564"/>
                    </a:cubicBezTo>
                    <a:cubicBezTo>
                      <a:pt x="16891" y="6310"/>
                      <a:pt x="16962" y="6056"/>
                      <a:pt x="16770" y="5802"/>
                    </a:cubicBezTo>
                    <a:cubicBezTo>
                      <a:pt x="16593" y="5570"/>
                      <a:pt x="16691" y="5715"/>
                      <a:pt x="16751" y="5394"/>
                    </a:cubicBezTo>
                    <a:cubicBezTo>
                      <a:pt x="16807" y="5092"/>
                      <a:pt x="16443" y="5099"/>
                      <a:pt x="16319" y="4939"/>
                    </a:cubicBezTo>
                    <a:cubicBezTo>
                      <a:pt x="16366" y="4885"/>
                      <a:pt x="16402" y="4805"/>
                      <a:pt x="16433" y="4739"/>
                    </a:cubicBezTo>
                    <a:cubicBezTo>
                      <a:pt x="16397" y="4728"/>
                      <a:pt x="16370" y="4705"/>
                      <a:pt x="16352" y="4670"/>
                    </a:cubicBezTo>
                    <a:cubicBezTo>
                      <a:pt x="16486" y="4552"/>
                      <a:pt x="16818" y="4457"/>
                      <a:pt x="16818" y="4297"/>
                    </a:cubicBezTo>
                    <a:lnTo>
                      <a:pt x="16777" y="4292"/>
                    </a:lnTo>
                    <a:lnTo>
                      <a:pt x="16781" y="4239"/>
                    </a:lnTo>
                    <a:cubicBezTo>
                      <a:pt x="16681" y="4213"/>
                      <a:pt x="16582" y="4186"/>
                      <a:pt x="16483" y="4156"/>
                    </a:cubicBezTo>
                    <a:cubicBezTo>
                      <a:pt x="16600" y="4125"/>
                      <a:pt x="16712" y="4098"/>
                      <a:pt x="16819" y="4044"/>
                    </a:cubicBezTo>
                    <a:lnTo>
                      <a:pt x="16812" y="4008"/>
                    </a:lnTo>
                    <a:cubicBezTo>
                      <a:pt x="16788" y="3879"/>
                      <a:pt x="16102" y="3767"/>
                      <a:pt x="16024" y="3831"/>
                    </a:cubicBezTo>
                    <a:cubicBezTo>
                      <a:pt x="16035" y="3485"/>
                      <a:pt x="15559" y="3828"/>
                      <a:pt x="15481" y="3933"/>
                    </a:cubicBezTo>
                    <a:cubicBezTo>
                      <a:pt x="15481" y="3810"/>
                      <a:pt x="15465" y="3728"/>
                      <a:pt x="15353" y="3712"/>
                    </a:cubicBezTo>
                    <a:cubicBezTo>
                      <a:pt x="15350" y="3712"/>
                      <a:pt x="15455" y="3766"/>
                      <a:pt x="15313" y="3766"/>
                    </a:cubicBezTo>
                    <a:lnTo>
                      <a:pt x="15313" y="3708"/>
                    </a:lnTo>
                    <a:cubicBezTo>
                      <a:pt x="14920" y="3686"/>
                      <a:pt x="14462" y="3793"/>
                      <a:pt x="14080" y="3879"/>
                    </a:cubicBezTo>
                    <a:lnTo>
                      <a:pt x="14055" y="3979"/>
                    </a:lnTo>
                    <a:cubicBezTo>
                      <a:pt x="14083" y="3996"/>
                      <a:pt x="14112" y="4012"/>
                      <a:pt x="14141" y="4027"/>
                    </a:cubicBezTo>
                    <a:cubicBezTo>
                      <a:pt x="14126" y="4044"/>
                      <a:pt x="13707" y="4059"/>
                      <a:pt x="13848" y="4178"/>
                    </a:cubicBezTo>
                    <a:cubicBezTo>
                      <a:pt x="13839" y="4188"/>
                      <a:pt x="13730" y="4250"/>
                      <a:pt x="13705" y="4250"/>
                    </a:cubicBezTo>
                    <a:cubicBezTo>
                      <a:pt x="13546" y="4221"/>
                      <a:pt x="13373" y="4049"/>
                      <a:pt x="13215" y="4159"/>
                    </a:cubicBezTo>
                    <a:cubicBezTo>
                      <a:pt x="13149" y="4204"/>
                      <a:pt x="12175" y="4604"/>
                      <a:pt x="12746" y="4666"/>
                    </a:cubicBezTo>
                    <a:cubicBezTo>
                      <a:pt x="12622" y="4865"/>
                      <a:pt x="12457" y="4653"/>
                      <a:pt x="12460" y="4524"/>
                    </a:cubicBezTo>
                    <a:cubicBezTo>
                      <a:pt x="12221" y="4504"/>
                      <a:pt x="11580" y="4848"/>
                      <a:pt x="11551" y="5086"/>
                    </a:cubicBezTo>
                    <a:cubicBezTo>
                      <a:pt x="11780" y="5070"/>
                      <a:pt x="12010" y="5019"/>
                      <a:pt x="12238" y="4987"/>
                    </a:cubicBezTo>
                    <a:cubicBezTo>
                      <a:pt x="11896" y="5054"/>
                      <a:pt x="11014" y="6216"/>
                      <a:pt x="10964" y="6583"/>
                    </a:cubicBezTo>
                    <a:cubicBezTo>
                      <a:pt x="10736" y="6624"/>
                      <a:pt x="10558" y="6970"/>
                      <a:pt x="10381" y="6977"/>
                    </a:cubicBezTo>
                    <a:cubicBezTo>
                      <a:pt x="10180" y="6977"/>
                      <a:pt x="10128" y="6767"/>
                      <a:pt x="10029" y="7058"/>
                    </a:cubicBezTo>
                    <a:cubicBezTo>
                      <a:pt x="9982" y="7191"/>
                      <a:pt x="9499" y="7414"/>
                      <a:pt x="9402" y="7408"/>
                    </a:cubicBezTo>
                    <a:cubicBezTo>
                      <a:pt x="9414" y="7463"/>
                      <a:pt x="9398" y="7484"/>
                      <a:pt x="9354" y="7470"/>
                    </a:cubicBezTo>
                    <a:cubicBezTo>
                      <a:pt x="9353" y="7486"/>
                      <a:pt x="9333" y="7546"/>
                      <a:pt x="9329" y="7554"/>
                    </a:cubicBezTo>
                    <a:cubicBezTo>
                      <a:pt x="9181" y="7675"/>
                      <a:pt x="8893" y="7604"/>
                      <a:pt x="8949" y="7955"/>
                    </a:cubicBezTo>
                    <a:cubicBezTo>
                      <a:pt x="8986" y="8192"/>
                      <a:pt x="8876" y="8784"/>
                      <a:pt x="8991" y="8987"/>
                    </a:cubicBezTo>
                    <a:cubicBezTo>
                      <a:pt x="9205" y="9365"/>
                      <a:pt x="9340" y="9782"/>
                      <a:pt x="9892" y="9648"/>
                    </a:cubicBezTo>
                    <a:cubicBezTo>
                      <a:pt x="10114" y="9595"/>
                      <a:pt x="10749" y="9192"/>
                      <a:pt x="10777" y="8955"/>
                    </a:cubicBezTo>
                    <a:cubicBezTo>
                      <a:pt x="10817" y="9053"/>
                      <a:pt x="10800" y="9070"/>
                      <a:pt x="10918" y="9140"/>
                    </a:cubicBezTo>
                    <a:cubicBezTo>
                      <a:pt x="10889" y="9162"/>
                      <a:pt x="10862" y="9182"/>
                      <a:pt x="10829" y="9197"/>
                    </a:cubicBezTo>
                    <a:cubicBezTo>
                      <a:pt x="11004" y="9640"/>
                      <a:pt x="11181" y="10022"/>
                      <a:pt x="11497" y="10369"/>
                    </a:cubicBezTo>
                    <a:cubicBezTo>
                      <a:pt x="11390" y="10425"/>
                      <a:pt x="11363" y="10548"/>
                      <a:pt x="11450" y="10649"/>
                    </a:cubicBezTo>
                    <a:cubicBezTo>
                      <a:pt x="11391" y="10614"/>
                      <a:pt x="11149" y="10769"/>
                      <a:pt x="11098" y="10800"/>
                    </a:cubicBezTo>
                    <a:cubicBezTo>
                      <a:pt x="10812" y="10969"/>
                      <a:pt x="11257" y="11023"/>
                      <a:pt x="11209" y="11174"/>
                    </a:cubicBezTo>
                    <a:cubicBezTo>
                      <a:pt x="11154" y="11353"/>
                      <a:pt x="10994" y="11044"/>
                      <a:pt x="11012" y="11359"/>
                    </a:cubicBezTo>
                    <a:cubicBezTo>
                      <a:pt x="10937" y="11384"/>
                      <a:pt x="10752" y="11439"/>
                      <a:pt x="10683" y="11373"/>
                    </a:cubicBezTo>
                    <a:cubicBezTo>
                      <a:pt x="10699" y="11309"/>
                      <a:pt x="10743" y="11117"/>
                      <a:pt x="10714" y="11059"/>
                    </a:cubicBezTo>
                    <a:cubicBezTo>
                      <a:pt x="10772" y="11086"/>
                      <a:pt x="10965" y="11220"/>
                      <a:pt x="10955" y="11230"/>
                    </a:cubicBezTo>
                    <a:cubicBezTo>
                      <a:pt x="11264" y="10919"/>
                      <a:pt x="10514" y="10683"/>
                      <a:pt x="10674" y="11018"/>
                    </a:cubicBezTo>
                    <a:cubicBezTo>
                      <a:pt x="10644" y="11008"/>
                      <a:pt x="10613" y="11003"/>
                      <a:pt x="10583" y="11002"/>
                    </a:cubicBezTo>
                    <a:cubicBezTo>
                      <a:pt x="10613" y="10960"/>
                      <a:pt x="10785" y="10573"/>
                      <a:pt x="10785" y="10566"/>
                    </a:cubicBezTo>
                    <a:cubicBezTo>
                      <a:pt x="10800" y="10576"/>
                      <a:pt x="10821" y="10590"/>
                      <a:pt x="10853" y="10592"/>
                    </a:cubicBezTo>
                    <a:cubicBezTo>
                      <a:pt x="10863" y="10592"/>
                      <a:pt x="10848" y="9927"/>
                      <a:pt x="10934" y="9698"/>
                    </a:cubicBezTo>
                    <a:cubicBezTo>
                      <a:pt x="10675" y="9764"/>
                      <a:pt x="10420" y="9916"/>
                      <a:pt x="10181" y="10042"/>
                    </a:cubicBezTo>
                    <a:cubicBezTo>
                      <a:pt x="9963" y="10157"/>
                      <a:pt x="9886" y="10826"/>
                      <a:pt x="10149" y="10909"/>
                    </a:cubicBezTo>
                    <a:cubicBezTo>
                      <a:pt x="10138" y="10964"/>
                      <a:pt x="10090" y="11008"/>
                      <a:pt x="10090" y="11067"/>
                    </a:cubicBezTo>
                    <a:cubicBezTo>
                      <a:pt x="10053" y="11050"/>
                      <a:pt x="10016" y="11033"/>
                      <a:pt x="9978" y="11019"/>
                    </a:cubicBezTo>
                    <a:cubicBezTo>
                      <a:pt x="10028" y="11079"/>
                      <a:pt x="10066" y="11359"/>
                      <a:pt x="10163" y="11359"/>
                    </a:cubicBezTo>
                    <a:cubicBezTo>
                      <a:pt x="10073" y="11359"/>
                      <a:pt x="10093" y="11378"/>
                      <a:pt x="10048" y="11394"/>
                    </a:cubicBezTo>
                    <a:cubicBezTo>
                      <a:pt x="10043" y="11379"/>
                      <a:pt x="10156" y="11600"/>
                      <a:pt x="10151" y="11616"/>
                    </a:cubicBezTo>
                    <a:cubicBezTo>
                      <a:pt x="10064" y="11619"/>
                      <a:pt x="9974" y="11681"/>
                      <a:pt x="10004" y="11789"/>
                    </a:cubicBezTo>
                    <a:cubicBezTo>
                      <a:pt x="9806" y="11773"/>
                      <a:pt x="8782" y="11721"/>
                      <a:pt x="9003" y="12226"/>
                    </a:cubicBezTo>
                    <a:cubicBezTo>
                      <a:pt x="8695" y="11907"/>
                      <a:pt x="8967" y="11872"/>
                      <a:pt x="8720" y="12293"/>
                    </a:cubicBezTo>
                    <a:cubicBezTo>
                      <a:pt x="8561" y="12563"/>
                      <a:pt x="8330" y="12770"/>
                      <a:pt x="8088" y="12915"/>
                    </a:cubicBezTo>
                    <a:lnTo>
                      <a:pt x="8082" y="12908"/>
                    </a:lnTo>
                    <a:cubicBezTo>
                      <a:pt x="7634" y="12869"/>
                      <a:pt x="7779" y="13179"/>
                      <a:pt x="7606" y="13396"/>
                    </a:cubicBezTo>
                    <a:cubicBezTo>
                      <a:pt x="7588" y="13419"/>
                      <a:pt x="7002" y="13803"/>
                      <a:pt x="7051" y="13801"/>
                    </a:cubicBezTo>
                    <a:cubicBezTo>
                      <a:pt x="6841" y="13801"/>
                      <a:pt x="6602" y="13612"/>
                      <a:pt x="6400" y="13559"/>
                    </a:cubicBezTo>
                    <a:cubicBezTo>
                      <a:pt x="6489" y="14164"/>
                      <a:pt x="6519" y="13881"/>
                      <a:pt x="6154" y="14145"/>
                    </a:cubicBezTo>
                    <a:cubicBezTo>
                      <a:pt x="5934" y="14026"/>
                      <a:pt x="5898" y="14077"/>
                      <a:pt x="5673" y="14077"/>
                    </a:cubicBezTo>
                    <a:cubicBezTo>
                      <a:pt x="5381" y="14162"/>
                      <a:pt x="5116" y="14590"/>
                      <a:pt x="5629" y="14617"/>
                    </a:cubicBezTo>
                    <a:cubicBezTo>
                      <a:pt x="5897" y="14801"/>
                      <a:pt x="6092" y="14655"/>
                      <a:pt x="6255" y="15020"/>
                    </a:cubicBezTo>
                    <a:cubicBezTo>
                      <a:pt x="6320" y="15168"/>
                      <a:pt x="6390" y="15262"/>
                      <a:pt x="6508" y="15350"/>
                    </a:cubicBezTo>
                    <a:cubicBezTo>
                      <a:pt x="6728" y="15390"/>
                      <a:pt x="6465" y="16646"/>
                      <a:pt x="6350" y="16730"/>
                    </a:cubicBezTo>
                    <a:cubicBezTo>
                      <a:pt x="6365" y="16739"/>
                      <a:pt x="5826" y="16663"/>
                      <a:pt x="5785" y="16667"/>
                    </a:cubicBezTo>
                    <a:cubicBezTo>
                      <a:pt x="5650" y="16689"/>
                      <a:pt x="5391" y="16822"/>
                      <a:pt x="5281" y="16822"/>
                    </a:cubicBezTo>
                    <a:cubicBezTo>
                      <a:pt x="5108" y="16822"/>
                      <a:pt x="3913" y="16170"/>
                      <a:pt x="3821" y="16687"/>
                    </a:cubicBezTo>
                    <a:cubicBezTo>
                      <a:pt x="3737" y="16815"/>
                      <a:pt x="3377" y="16828"/>
                      <a:pt x="3449" y="17021"/>
                    </a:cubicBezTo>
                    <a:cubicBezTo>
                      <a:pt x="3530" y="17238"/>
                      <a:pt x="3616" y="17337"/>
                      <a:pt x="3535" y="17599"/>
                    </a:cubicBezTo>
                    <a:cubicBezTo>
                      <a:pt x="3600" y="17542"/>
                      <a:pt x="3710" y="17444"/>
                      <a:pt x="3784" y="17425"/>
                    </a:cubicBezTo>
                    <a:cubicBezTo>
                      <a:pt x="3784" y="17438"/>
                      <a:pt x="3787" y="17450"/>
                      <a:pt x="3789" y="17462"/>
                    </a:cubicBezTo>
                    <a:cubicBezTo>
                      <a:pt x="3726" y="17490"/>
                      <a:pt x="3651" y="17551"/>
                      <a:pt x="3594" y="17601"/>
                    </a:cubicBezTo>
                    <a:cubicBezTo>
                      <a:pt x="3653" y="18066"/>
                      <a:pt x="3066" y="19278"/>
                      <a:pt x="3496" y="19389"/>
                    </a:cubicBezTo>
                    <a:cubicBezTo>
                      <a:pt x="3578" y="19503"/>
                      <a:pt x="3431" y="20005"/>
                      <a:pt x="3411" y="20118"/>
                    </a:cubicBezTo>
                    <a:cubicBezTo>
                      <a:pt x="3635" y="20121"/>
                      <a:pt x="3877" y="20136"/>
                      <a:pt x="4087" y="20055"/>
                    </a:cubicBezTo>
                    <a:cubicBezTo>
                      <a:pt x="4100" y="20019"/>
                      <a:pt x="4106" y="19981"/>
                      <a:pt x="4104" y="19942"/>
                    </a:cubicBezTo>
                    <a:cubicBezTo>
                      <a:pt x="4297" y="19997"/>
                      <a:pt x="4530" y="20799"/>
                      <a:pt x="4764" y="20513"/>
                    </a:cubicBezTo>
                    <a:cubicBezTo>
                      <a:pt x="4977" y="20254"/>
                      <a:pt x="5179" y="20132"/>
                      <a:pt x="5537" y="20162"/>
                    </a:cubicBezTo>
                    <a:cubicBezTo>
                      <a:pt x="5614" y="20159"/>
                      <a:pt x="5904" y="20198"/>
                      <a:pt x="5920" y="20206"/>
                    </a:cubicBezTo>
                    <a:cubicBezTo>
                      <a:pt x="6029" y="20263"/>
                      <a:pt x="6288" y="19747"/>
                      <a:pt x="6500" y="19720"/>
                    </a:cubicBezTo>
                    <a:cubicBezTo>
                      <a:pt x="6516" y="19542"/>
                      <a:pt x="6994" y="19064"/>
                      <a:pt x="6943" y="19014"/>
                    </a:cubicBezTo>
                    <a:cubicBezTo>
                      <a:pt x="6523" y="18603"/>
                      <a:pt x="7185" y="18457"/>
                      <a:pt x="7212" y="18069"/>
                    </a:cubicBezTo>
                    <a:cubicBezTo>
                      <a:pt x="7226" y="17872"/>
                      <a:pt x="8104" y="17676"/>
                      <a:pt x="8191" y="17252"/>
                    </a:cubicBezTo>
                    <a:cubicBezTo>
                      <a:pt x="7967" y="16762"/>
                      <a:pt x="8592" y="16828"/>
                      <a:pt x="8806" y="16828"/>
                    </a:cubicBezTo>
                    <a:cubicBezTo>
                      <a:pt x="9295" y="16828"/>
                      <a:pt x="9285" y="17028"/>
                      <a:pt x="9719" y="16681"/>
                    </a:cubicBezTo>
                    <a:cubicBezTo>
                      <a:pt x="10053" y="16798"/>
                      <a:pt x="10062" y="16395"/>
                      <a:pt x="10290" y="16395"/>
                    </a:cubicBezTo>
                    <a:cubicBezTo>
                      <a:pt x="10831" y="16420"/>
                      <a:pt x="10690" y="16988"/>
                      <a:pt x="11024" y="17234"/>
                    </a:cubicBezTo>
                    <a:cubicBezTo>
                      <a:pt x="11260" y="17408"/>
                      <a:pt x="11458" y="17785"/>
                      <a:pt x="11701" y="17900"/>
                    </a:cubicBezTo>
                    <a:cubicBezTo>
                      <a:pt x="11758" y="17927"/>
                      <a:pt x="12171" y="18115"/>
                      <a:pt x="12175" y="18125"/>
                    </a:cubicBezTo>
                    <a:cubicBezTo>
                      <a:pt x="12200" y="18189"/>
                      <a:pt x="12697" y="18605"/>
                      <a:pt x="12766" y="18619"/>
                    </a:cubicBezTo>
                    <a:cubicBezTo>
                      <a:pt x="12961" y="18658"/>
                      <a:pt x="13173" y="19418"/>
                      <a:pt x="12855" y="19436"/>
                    </a:cubicBezTo>
                    <a:cubicBezTo>
                      <a:pt x="12711" y="19427"/>
                      <a:pt x="12614" y="19631"/>
                      <a:pt x="12536" y="19631"/>
                    </a:cubicBezTo>
                    <a:cubicBezTo>
                      <a:pt x="12338" y="19631"/>
                      <a:pt x="11750" y="19355"/>
                      <a:pt x="11649" y="19598"/>
                    </a:cubicBezTo>
                    <a:cubicBezTo>
                      <a:pt x="11548" y="19838"/>
                      <a:pt x="12500" y="20365"/>
                      <a:pt x="12643" y="20365"/>
                    </a:cubicBezTo>
                    <a:cubicBezTo>
                      <a:pt x="12872" y="20365"/>
                      <a:pt x="12768" y="19773"/>
                      <a:pt x="12861" y="19652"/>
                    </a:cubicBezTo>
                    <a:cubicBezTo>
                      <a:pt x="12937" y="19784"/>
                      <a:pt x="13907" y="18987"/>
                      <a:pt x="13268" y="18723"/>
                    </a:cubicBezTo>
                    <a:cubicBezTo>
                      <a:pt x="13262" y="18582"/>
                      <a:pt x="13314" y="18477"/>
                      <a:pt x="13424" y="18409"/>
                    </a:cubicBezTo>
                    <a:cubicBezTo>
                      <a:pt x="13567" y="18409"/>
                      <a:pt x="13727" y="18623"/>
                      <a:pt x="13787" y="18743"/>
                    </a:cubicBezTo>
                    <a:cubicBezTo>
                      <a:pt x="14586" y="18482"/>
                      <a:pt x="13011" y="17868"/>
                      <a:pt x="13024" y="17811"/>
                    </a:cubicBezTo>
                    <a:cubicBezTo>
                      <a:pt x="13147" y="17540"/>
                      <a:pt x="12981" y="17586"/>
                      <a:pt x="12787" y="17586"/>
                    </a:cubicBezTo>
                    <a:cubicBezTo>
                      <a:pt x="12361" y="17586"/>
                      <a:pt x="12347" y="17113"/>
                      <a:pt x="12152" y="16852"/>
                    </a:cubicBezTo>
                    <a:cubicBezTo>
                      <a:pt x="11986" y="16631"/>
                      <a:pt x="11693" y="16567"/>
                      <a:pt x="11625" y="16266"/>
                    </a:cubicBezTo>
                    <a:cubicBezTo>
                      <a:pt x="11495" y="15947"/>
                      <a:pt x="11716" y="15939"/>
                      <a:pt x="11865" y="15798"/>
                    </a:cubicBezTo>
                    <a:cubicBezTo>
                      <a:pt x="11841" y="15934"/>
                      <a:pt x="11936" y="16125"/>
                      <a:pt x="12008" y="16225"/>
                    </a:cubicBezTo>
                    <a:cubicBezTo>
                      <a:pt x="12087" y="16161"/>
                      <a:pt x="12165" y="16158"/>
                      <a:pt x="12238" y="16230"/>
                    </a:cubicBezTo>
                    <a:cubicBezTo>
                      <a:pt x="12254" y="16203"/>
                      <a:pt x="12301" y="16084"/>
                      <a:pt x="12329" y="16084"/>
                    </a:cubicBezTo>
                    <a:cubicBezTo>
                      <a:pt x="12326" y="16084"/>
                      <a:pt x="12736" y="16816"/>
                      <a:pt x="12978" y="16874"/>
                    </a:cubicBezTo>
                    <a:cubicBezTo>
                      <a:pt x="13227" y="16935"/>
                      <a:pt x="13439" y="17177"/>
                      <a:pt x="13668" y="17310"/>
                    </a:cubicBezTo>
                    <a:lnTo>
                      <a:pt x="13669" y="17307"/>
                    </a:lnTo>
                    <a:cubicBezTo>
                      <a:pt x="13733" y="17355"/>
                      <a:pt x="13798" y="17401"/>
                      <a:pt x="13864" y="17445"/>
                    </a:cubicBezTo>
                    <a:cubicBezTo>
                      <a:pt x="13864" y="17445"/>
                      <a:pt x="13885" y="17398"/>
                      <a:pt x="13900" y="17364"/>
                    </a:cubicBezTo>
                    <a:cubicBezTo>
                      <a:pt x="13996" y="17452"/>
                      <a:pt x="14062" y="17548"/>
                      <a:pt x="14179" y="17579"/>
                    </a:cubicBezTo>
                    <a:cubicBezTo>
                      <a:pt x="14188" y="18042"/>
                      <a:pt x="14082" y="18142"/>
                      <a:pt x="14348" y="18508"/>
                    </a:cubicBezTo>
                    <a:cubicBezTo>
                      <a:pt x="14118" y="18572"/>
                      <a:pt x="14350" y="18860"/>
                      <a:pt x="14440" y="18766"/>
                    </a:cubicBezTo>
                    <a:cubicBezTo>
                      <a:pt x="14548" y="18913"/>
                      <a:pt x="14606" y="19070"/>
                      <a:pt x="14601" y="19267"/>
                    </a:cubicBezTo>
                    <a:cubicBezTo>
                      <a:pt x="14744" y="19281"/>
                      <a:pt x="14884" y="19339"/>
                      <a:pt x="15005" y="19427"/>
                    </a:cubicBezTo>
                    <a:cubicBezTo>
                      <a:pt x="14917" y="19488"/>
                      <a:pt x="14849" y="19566"/>
                      <a:pt x="14799" y="19661"/>
                    </a:cubicBezTo>
                    <a:cubicBezTo>
                      <a:pt x="15088" y="19884"/>
                      <a:pt x="14876" y="20093"/>
                      <a:pt x="15189" y="20301"/>
                    </a:cubicBezTo>
                    <a:cubicBezTo>
                      <a:pt x="15191" y="20250"/>
                      <a:pt x="15226" y="20114"/>
                      <a:pt x="15288" y="20127"/>
                    </a:cubicBezTo>
                    <a:cubicBezTo>
                      <a:pt x="15355" y="20187"/>
                      <a:pt x="15355" y="20379"/>
                      <a:pt x="15421" y="20470"/>
                    </a:cubicBezTo>
                    <a:cubicBezTo>
                      <a:pt x="15434" y="20425"/>
                      <a:pt x="15471" y="20268"/>
                      <a:pt x="15516" y="20268"/>
                    </a:cubicBezTo>
                    <a:cubicBezTo>
                      <a:pt x="15547" y="20268"/>
                      <a:pt x="15717" y="20454"/>
                      <a:pt x="15743" y="20497"/>
                    </a:cubicBezTo>
                    <a:cubicBezTo>
                      <a:pt x="15738" y="20305"/>
                      <a:pt x="15706" y="20091"/>
                      <a:pt x="15617" y="19924"/>
                    </a:cubicBezTo>
                    <a:cubicBezTo>
                      <a:pt x="15719" y="19942"/>
                      <a:pt x="15823" y="19903"/>
                      <a:pt x="15832" y="19775"/>
                    </a:cubicBezTo>
                    <a:cubicBezTo>
                      <a:pt x="15922" y="19798"/>
                      <a:pt x="16115" y="19795"/>
                      <a:pt x="16041" y="19632"/>
                    </a:cubicBezTo>
                    <a:cubicBezTo>
                      <a:pt x="16106" y="19623"/>
                      <a:pt x="16168" y="19588"/>
                      <a:pt x="16210" y="19533"/>
                    </a:cubicBezTo>
                    <a:cubicBezTo>
                      <a:pt x="16138" y="19390"/>
                      <a:pt x="15206" y="18490"/>
                      <a:pt x="15434" y="18346"/>
                    </a:cubicBezTo>
                    <a:cubicBezTo>
                      <a:pt x="15434" y="18538"/>
                      <a:pt x="16064" y="18478"/>
                      <a:pt x="15848" y="18241"/>
                    </a:cubicBezTo>
                    <a:cubicBezTo>
                      <a:pt x="16147" y="18267"/>
                      <a:pt x="16258" y="18137"/>
                      <a:pt x="16617" y="18242"/>
                    </a:cubicBezTo>
                    <a:cubicBezTo>
                      <a:pt x="16734" y="18192"/>
                      <a:pt x="16850" y="18068"/>
                      <a:pt x="16906" y="17901"/>
                    </a:cubicBezTo>
                    <a:cubicBezTo>
                      <a:pt x="16903" y="17828"/>
                      <a:pt x="16902" y="17625"/>
                      <a:pt x="16866" y="17758"/>
                    </a:cubicBezTo>
                    <a:cubicBezTo>
                      <a:pt x="16932" y="17767"/>
                      <a:pt x="16992" y="17749"/>
                      <a:pt x="17046" y="17705"/>
                    </a:cubicBezTo>
                    <a:lnTo>
                      <a:pt x="16983" y="17599"/>
                    </a:lnTo>
                    <a:cubicBezTo>
                      <a:pt x="17041" y="17536"/>
                      <a:pt x="17165" y="17507"/>
                      <a:pt x="17236" y="17493"/>
                    </a:cubicBezTo>
                    <a:cubicBezTo>
                      <a:pt x="17318" y="17587"/>
                      <a:pt x="17416" y="17601"/>
                      <a:pt x="17530" y="17550"/>
                    </a:cubicBezTo>
                    <a:cubicBezTo>
                      <a:pt x="17577" y="17423"/>
                      <a:pt x="17512" y="17280"/>
                      <a:pt x="17384" y="17221"/>
                    </a:cubicBezTo>
                    <a:cubicBezTo>
                      <a:pt x="17687" y="16967"/>
                      <a:pt x="17565" y="16430"/>
                      <a:pt x="17781" y="16125"/>
                    </a:cubicBezTo>
                    <a:cubicBezTo>
                      <a:pt x="17837" y="16046"/>
                      <a:pt x="18329" y="15957"/>
                      <a:pt x="17971" y="15701"/>
                    </a:cubicBezTo>
                    <a:cubicBezTo>
                      <a:pt x="18121" y="15585"/>
                      <a:pt x="18165" y="15400"/>
                      <a:pt x="18293" y="15287"/>
                    </a:cubicBezTo>
                    <a:cubicBezTo>
                      <a:pt x="18372" y="15279"/>
                      <a:pt x="18564" y="15290"/>
                      <a:pt x="18635" y="15243"/>
                    </a:cubicBezTo>
                    <a:cubicBezTo>
                      <a:pt x="18639" y="15249"/>
                      <a:pt x="18650" y="15264"/>
                      <a:pt x="18652" y="15266"/>
                    </a:cubicBezTo>
                    <a:cubicBezTo>
                      <a:pt x="18287" y="15517"/>
                      <a:pt x="19128" y="15507"/>
                      <a:pt x="19226" y="15549"/>
                    </a:cubicBezTo>
                    <a:cubicBezTo>
                      <a:pt x="19228" y="15542"/>
                      <a:pt x="18587" y="15928"/>
                      <a:pt x="18950" y="15928"/>
                    </a:cubicBezTo>
                    <a:cubicBezTo>
                      <a:pt x="19011" y="15928"/>
                      <a:pt x="19283" y="15953"/>
                      <a:pt x="19298" y="16033"/>
                    </a:cubicBezTo>
                    <a:cubicBezTo>
                      <a:pt x="19302" y="16103"/>
                      <a:pt x="19240" y="16207"/>
                      <a:pt x="19205" y="16258"/>
                    </a:cubicBezTo>
                    <a:cubicBezTo>
                      <a:pt x="19386" y="16473"/>
                      <a:pt x="20060" y="16208"/>
                      <a:pt x="20085" y="16168"/>
                    </a:cubicBezTo>
                    <a:cubicBezTo>
                      <a:pt x="20101" y="16142"/>
                      <a:pt x="20747" y="15587"/>
                      <a:pt x="20176" y="15813"/>
                    </a:cubicBezTo>
                    <a:cubicBezTo>
                      <a:pt x="19948" y="15902"/>
                      <a:pt x="19869" y="15644"/>
                      <a:pt x="19761" y="15477"/>
                    </a:cubicBezTo>
                    <a:cubicBezTo>
                      <a:pt x="19950" y="15446"/>
                      <a:pt x="20140" y="15270"/>
                      <a:pt x="20317" y="15219"/>
                    </a:cubicBezTo>
                    <a:cubicBezTo>
                      <a:pt x="20455" y="15239"/>
                      <a:pt x="21096" y="15033"/>
                      <a:pt x="20948" y="14830"/>
                    </a:cubicBezTo>
                    <a:cubicBezTo>
                      <a:pt x="21018" y="14787"/>
                      <a:pt x="21111" y="14689"/>
                      <a:pt x="21196" y="14689"/>
                    </a:cubicBezTo>
                    <a:cubicBezTo>
                      <a:pt x="21540" y="14453"/>
                      <a:pt x="21283" y="14523"/>
                      <a:pt x="21399" y="14198"/>
                    </a:cubicBezTo>
                    <a:cubicBezTo>
                      <a:pt x="21401" y="14194"/>
                      <a:pt x="21392" y="14218"/>
                      <a:pt x="21399" y="14198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272;p8">
                <a:extLst>
                  <a:ext uri="{FF2B5EF4-FFF2-40B4-BE49-F238E27FC236}">
                    <a16:creationId xmlns:a16="http://schemas.microsoft.com/office/drawing/2014/main" id="{6A96F104-D3AD-4B40-9367-9C9A231B90A2}"/>
                  </a:ext>
                </a:extLst>
              </p:cNvPr>
              <p:cNvSpPr/>
              <p:nvPr/>
            </p:nvSpPr>
            <p:spPr>
              <a:xfrm>
                <a:off x="2564076" y="2380673"/>
                <a:ext cx="4648495" cy="2764542"/>
              </a:xfrm>
              <a:custGeom>
                <a:avLst/>
                <a:gdLst/>
                <a:ahLst/>
                <a:cxnLst/>
                <a:rect l="l" t="t" r="r" b="b"/>
                <a:pathLst>
                  <a:path w="21446" h="21465" extrusionOk="0">
                    <a:moveTo>
                      <a:pt x="13469" y="3580"/>
                    </a:moveTo>
                    <a:cubicBezTo>
                      <a:pt x="13690" y="3383"/>
                      <a:pt x="13241" y="3198"/>
                      <a:pt x="13219" y="3654"/>
                    </a:cubicBezTo>
                    <a:cubicBezTo>
                      <a:pt x="13301" y="3647"/>
                      <a:pt x="13395" y="3646"/>
                      <a:pt x="13469" y="3580"/>
                    </a:cubicBezTo>
                    <a:cubicBezTo>
                      <a:pt x="13488" y="3563"/>
                      <a:pt x="13429" y="3616"/>
                      <a:pt x="13469" y="3580"/>
                    </a:cubicBezTo>
                    <a:close/>
                    <a:moveTo>
                      <a:pt x="11812" y="960"/>
                    </a:moveTo>
                    <a:cubicBezTo>
                      <a:pt x="11873" y="975"/>
                      <a:pt x="12398" y="1247"/>
                      <a:pt x="12369" y="928"/>
                    </a:cubicBezTo>
                    <a:cubicBezTo>
                      <a:pt x="12352" y="748"/>
                      <a:pt x="11916" y="805"/>
                      <a:pt x="11875" y="809"/>
                    </a:cubicBezTo>
                    <a:cubicBezTo>
                      <a:pt x="11884" y="836"/>
                      <a:pt x="11971" y="855"/>
                      <a:pt x="11950" y="900"/>
                    </a:cubicBezTo>
                    <a:cubicBezTo>
                      <a:pt x="11906" y="934"/>
                      <a:pt x="11860" y="954"/>
                      <a:pt x="11812" y="960"/>
                    </a:cubicBezTo>
                    <a:cubicBezTo>
                      <a:pt x="11855" y="970"/>
                      <a:pt x="11846" y="935"/>
                      <a:pt x="11812" y="960"/>
                    </a:cubicBezTo>
                    <a:close/>
                    <a:moveTo>
                      <a:pt x="11540" y="1517"/>
                    </a:moveTo>
                    <a:cubicBezTo>
                      <a:pt x="11523" y="1533"/>
                      <a:pt x="11515" y="1556"/>
                      <a:pt x="11513" y="1586"/>
                    </a:cubicBezTo>
                    <a:cubicBezTo>
                      <a:pt x="11538" y="1636"/>
                      <a:pt x="11761" y="1589"/>
                      <a:pt x="11799" y="1596"/>
                    </a:cubicBezTo>
                    <a:cubicBezTo>
                      <a:pt x="11765" y="1635"/>
                      <a:pt x="11679" y="1642"/>
                      <a:pt x="11690" y="1736"/>
                    </a:cubicBezTo>
                    <a:cubicBezTo>
                      <a:pt x="11831" y="1761"/>
                      <a:pt x="11923" y="1736"/>
                      <a:pt x="12042" y="1625"/>
                    </a:cubicBezTo>
                    <a:cubicBezTo>
                      <a:pt x="12061" y="1607"/>
                      <a:pt x="12223" y="1391"/>
                      <a:pt x="12222" y="1391"/>
                    </a:cubicBezTo>
                    <a:cubicBezTo>
                      <a:pt x="12126" y="1354"/>
                      <a:pt x="11952" y="1272"/>
                      <a:pt x="11858" y="1369"/>
                    </a:cubicBezTo>
                    <a:cubicBezTo>
                      <a:pt x="11884" y="1388"/>
                      <a:pt x="11887" y="1414"/>
                      <a:pt x="11867" y="1446"/>
                    </a:cubicBezTo>
                    <a:cubicBezTo>
                      <a:pt x="11799" y="1500"/>
                      <a:pt x="11752" y="1289"/>
                      <a:pt x="11704" y="1540"/>
                    </a:cubicBezTo>
                    <a:cubicBezTo>
                      <a:pt x="11678" y="1531"/>
                      <a:pt x="11511" y="1089"/>
                      <a:pt x="11476" y="1479"/>
                    </a:cubicBezTo>
                    <a:cubicBezTo>
                      <a:pt x="11501" y="1477"/>
                      <a:pt x="11546" y="1464"/>
                      <a:pt x="11540" y="1517"/>
                    </a:cubicBezTo>
                    <a:cubicBezTo>
                      <a:pt x="11536" y="1546"/>
                      <a:pt x="11546" y="1464"/>
                      <a:pt x="11540" y="1517"/>
                    </a:cubicBezTo>
                    <a:close/>
                    <a:moveTo>
                      <a:pt x="12343" y="1561"/>
                    </a:moveTo>
                    <a:cubicBezTo>
                      <a:pt x="12265" y="1570"/>
                      <a:pt x="12133" y="1594"/>
                      <a:pt x="12080" y="1710"/>
                    </a:cubicBezTo>
                    <a:cubicBezTo>
                      <a:pt x="12161" y="1774"/>
                      <a:pt x="12265" y="1833"/>
                      <a:pt x="12355" y="1780"/>
                    </a:cubicBezTo>
                    <a:cubicBezTo>
                      <a:pt x="12461" y="1718"/>
                      <a:pt x="12469" y="1547"/>
                      <a:pt x="12343" y="1561"/>
                    </a:cubicBezTo>
                    <a:cubicBezTo>
                      <a:pt x="12307" y="1565"/>
                      <a:pt x="12374" y="1558"/>
                      <a:pt x="12343" y="1561"/>
                    </a:cubicBezTo>
                    <a:close/>
                    <a:moveTo>
                      <a:pt x="12410" y="1343"/>
                    </a:moveTo>
                    <a:cubicBezTo>
                      <a:pt x="12467" y="1514"/>
                      <a:pt x="12652" y="1308"/>
                      <a:pt x="12689" y="1408"/>
                    </a:cubicBezTo>
                    <a:cubicBezTo>
                      <a:pt x="12756" y="1588"/>
                      <a:pt x="12564" y="1588"/>
                      <a:pt x="12560" y="1740"/>
                    </a:cubicBezTo>
                    <a:cubicBezTo>
                      <a:pt x="12559" y="1806"/>
                      <a:pt x="12970" y="1815"/>
                      <a:pt x="12882" y="1823"/>
                    </a:cubicBezTo>
                    <a:cubicBezTo>
                      <a:pt x="13030" y="1809"/>
                      <a:pt x="13368" y="1722"/>
                      <a:pt x="13506" y="1791"/>
                    </a:cubicBezTo>
                    <a:cubicBezTo>
                      <a:pt x="13589" y="1831"/>
                      <a:pt x="13984" y="1801"/>
                      <a:pt x="13919" y="1685"/>
                    </a:cubicBezTo>
                    <a:cubicBezTo>
                      <a:pt x="13920" y="1684"/>
                      <a:pt x="14003" y="1641"/>
                      <a:pt x="13980" y="1596"/>
                    </a:cubicBezTo>
                    <a:cubicBezTo>
                      <a:pt x="13771" y="1178"/>
                      <a:pt x="13157" y="1950"/>
                      <a:pt x="12958" y="1442"/>
                    </a:cubicBezTo>
                    <a:cubicBezTo>
                      <a:pt x="12992" y="1431"/>
                      <a:pt x="13058" y="1449"/>
                      <a:pt x="13081" y="1404"/>
                    </a:cubicBezTo>
                    <a:cubicBezTo>
                      <a:pt x="12885" y="1396"/>
                      <a:pt x="12527" y="1042"/>
                      <a:pt x="12348" y="1306"/>
                    </a:cubicBezTo>
                    <a:cubicBezTo>
                      <a:pt x="12378" y="1305"/>
                      <a:pt x="12395" y="1296"/>
                      <a:pt x="12410" y="1343"/>
                    </a:cubicBezTo>
                    <a:cubicBezTo>
                      <a:pt x="12442" y="1437"/>
                      <a:pt x="12395" y="1296"/>
                      <a:pt x="12410" y="1343"/>
                    </a:cubicBezTo>
                    <a:close/>
                    <a:moveTo>
                      <a:pt x="12979" y="817"/>
                    </a:moveTo>
                    <a:cubicBezTo>
                      <a:pt x="13039" y="880"/>
                      <a:pt x="13140" y="853"/>
                      <a:pt x="13207" y="852"/>
                    </a:cubicBezTo>
                    <a:cubicBezTo>
                      <a:pt x="13084" y="883"/>
                      <a:pt x="12938" y="1062"/>
                      <a:pt x="13163" y="1076"/>
                    </a:cubicBezTo>
                    <a:cubicBezTo>
                      <a:pt x="13377" y="1089"/>
                      <a:pt x="13572" y="1002"/>
                      <a:pt x="13782" y="958"/>
                    </a:cubicBezTo>
                    <a:cubicBezTo>
                      <a:pt x="13737" y="967"/>
                      <a:pt x="13584" y="986"/>
                      <a:pt x="13559" y="1099"/>
                    </a:cubicBezTo>
                    <a:cubicBezTo>
                      <a:pt x="13580" y="1003"/>
                      <a:pt x="13857" y="1306"/>
                      <a:pt x="13649" y="1256"/>
                    </a:cubicBezTo>
                    <a:cubicBezTo>
                      <a:pt x="13603" y="1244"/>
                      <a:pt x="13628" y="1137"/>
                      <a:pt x="13533" y="1140"/>
                    </a:cubicBezTo>
                    <a:cubicBezTo>
                      <a:pt x="13468" y="1141"/>
                      <a:pt x="13398" y="1300"/>
                      <a:pt x="13427" y="1300"/>
                    </a:cubicBezTo>
                    <a:cubicBezTo>
                      <a:pt x="13372" y="1300"/>
                      <a:pt x="13151" y="1319"/>
                      <a:pt x="13130" y="1438"/>
                    </a:cubicBezTo>
                    <a:cubicBezTo>
                      <a:pt x="13122" y="1478"/>
                      <a:pt x="13969" y="1488"/>
                      <a:pt x="13968" y="1499"/>
                    </a:cubicBezTo>
                    <a:cubicBezTo>
                      <a:pt x="13938" y="1648"/>
                      <a:pt x="14311" y="1463"/>
                      <a:pt x="14398" y="1368"/>
                    </a:cubicBezTo>
                    <a:cubicBezTo>
                      <a:pt x="14357" y="1353"/>
                      <a:pt x="14292" y="1384"/>
                      <a:pt x="14260" y="1341"/>
                    </a:cubicBezTo>
                    <a:cubicBezTo>
                      <a:pt x="14328" y="1202"/>
                      <a:pt x="14429" y="1318"/>
                      <a:pt x="14487" y="1150"/>
                    </a:cubicBezTo>
                    <a:cubicBezTo>
                      <a:pt x="14506" y="1095"/>
                      <a:pt x="14889" y="1042"/>
                      <a:pt x="14959" y="976"/>
                    </a:cubicBezTo>
                    <a:cubicBezTo>
                      <a:pt x="14946" y="967"/>
                      <a:pt x="14932" y="942"/>
                      <a:pt x="14913" y="938"/>
                    </a:cubicBezTo>
                    <a:cubicBezTo>
                      <a:pt x="15062" y="776"/>
                      <a:pt x="15306" y="784"/>
                      <a:pt x="15473" y="712"/>
                    </a:cubicBezTo>
                    <a:cubicBezTo>
                      <a:pt x="15689" y="619"/>
                      <a:pt x="15909" y="518"/>
                      <a:pt x="16130" y="463"/>
                    </a:cubicBezTo>
                    <a:cubicBezTo>
                      <a:pt x="16193" y="447"/>
                      <a:pt x="16764" y="265"/>
                      <a:pt x="16765" y="236"/>
                    </a:cubicBezTo>
                    <a:cubicBezTo>
                      <a:pt x="16780" y="-66"/>
                      <a:pt x="13963" y="274"/>
                      <a:pt x="13714" y="383"/>
                    </a:cubicBezTo>
                    <a:cubicBezTo>
                      <a:pt x="13768" y="359"/>
                      <a:pt x="13968" y="567"/>
                      <a:pt x="14046" y="575"/>
                    </a:cubicBezTo>
                    <a:cubicBezTo>
                      <a:pt x="14043" y="577"/>
                      <a:pt x="14036" y="582"/>
                      <a:pt x="14032" y="585"/>
                    </a:cubicBezTo>
                    <a:cubicBezTo>
                      <a:pt x="14084" y="583"/>
                      <a:pt x="14144" y="588"/>
                      <a:pt x="14191" y="615"/>
                    </a:cubicBezTo>
                    <a:cubicBezTo>
                      <a:pt x="14055" y="618"/>
                      <a:pt x="13967" y="761"/>
                      <a:pt x="13851" y="771"/>
                    </a:cubicBezTo>
                    <a:cubicBezTo>
                      <a:pt x="13991" y="759"/>
                      <a:pt x="13756" y="604"/>
                      <a:pt x="13742" y="599"/>
                    </a:cubicBezTo>
                    <a:cubicBezTo>
                      <a:pt x="13560" y="535"/>
                      <a:pt x="13514" y="377"/>
                      <a:pt x="13306" y="485"/>
                    </a:cubicBezTo>
                    <a:cubicBezTo>
                      <a:pt x="13258" y="510"/>
                      <a:pt x="12851" y="682"/>
                      <a:pt x="12979" y="817"/>
                    </a:cubicBezTo>
                    <a:cubicBezTo>
                      <a:pt x="13039" y="880"/>
                      <a:pt x="12960" y="797"/>
                      <a:pt x="12979" y="817"/>
                    </a:cubicBezTo>
                    <a:close/>
                    <a:moveTo>
                      <a:pt x="9956" y="1618"/>
                    </a:moveTo>
                    <a:cubicBezTo>
                      <a:pt x="9927" y="1633"/>
                      <a:pt x="9879" y="1633"/>
                      <a:pt x="9868" y="1692"/>
                    </a:cubicBezTo>
                    <a:cubicBezTo>
                      <a:pt x="10060" y="1776"/>
                      <a:pt x="10254" y="1701"/>
                      <a:pt x="10449" y="1719"/>
                    </a:cubicBezTo>
                    <a:cubicBezTo>
                      <a:pt x="10414" y="1846"/>
                      <a:pt x="10163" y="1702"/>
                      <a:pt x="10102" y="1839"/>
                    </a:cubicBezTo>
                    <a:cubicBezTo>
                      <a:pt x="10212" y="2004"/>
                      <a:pt x="11297" y="1629"/>
                      <a:pt x="11264" y="1523"/>
                    </a:cubicBezTo>
                    <a:cubicBezTo>
                      <a:pt x="11241" y="1448"/>
                      <a:pt x="11154" y="1519"/>
                      <a:pt x="11121" y="1520"/>
                    </a:cubicBezTo>
                    <a:cubicBezTo>
                      <a:pt x="11011" y="1524"/>
                      <a:pt x="11109" y="1406"/>
                      <a:pt x="11112" y="1336"/>
                    </a:cubicBezTo>
                    <a:cubicBezTo>
                      <a:pt x="11026" y="1349"/>
                      <a:pt x="10944" y="1421"/>
                      <a:pt x="10859" y="1426"/>
                    </a:cubicBezTo>
                    <a:cubicBezTo>
                      <a:pt x="10881" y="1445"/>
                      <a:pt x="10896" y="1473"/>
                      <a:pt x="10905" y="1509"/>
                    </a:cubicBezTo>
                    <a:cubicBezTo>
                      <a:pt x="10875" y="1530"/>
                      <a:pt x="10842" y="1541"/>
                      <a:pt x="10809" y="1541"/>
                    </a:cubicBezTo>
                    <a:cubicBezTo>
                      <a:pt x="10841" y="1552"/>
                      <a:pt x="10868" y="1578"/>
                      <a:pt x="10889" y="1621"/>
                    </a:cubicBezTo>
                    <a:cubicBezTo>
                      <a:pt x="10849" y="1635"/>
                      <a:pt x="10644" y="1653"/>
                      <a:pt x="10590" y="1617"/>
                    </a:cubicBezTo>
                    <a:cubicBezTo>
                      <a:pt x="10607" y="1602"/>
                      <a:pt x="10622" y="1580"/>
                      <a:pt x="10634" y="1552"/>
                    </a:cubicBezTo>
                    <a:cubicBezTo>
                      <a:pt x="10580" y="1475"/>
                      <a:pt x="10519" y="1438"/>
                      <a:pt x="10450" y="1441"/>
                    </a:cubicBezTo>
                    <a:cubicBezTo>
                      <a:pt x="10531" y="1424"/>
                      <a:pt x="10345" y="1416"/>
                      <a:pt x="10317" y="1424"/>
                    </a:cubicBezTo>
                    <a:cubicBezTo>
                      <a:pt x="10190" y="1463"/>
                      <a:pt x="10078" y="1555"/>
                      <a:pt x="9956" y="1618"/>
                    </a:cubicBezTo>
                    <a:cubicBezTo>
                      <a:pt x="9927" y="1633"/>
                      <a:pt x="9966" y="1613"/>
                      <a:pt x="9956" y="1618"/>
                    </a:cubicBezTo>
                    <a:close/>
                    <a:moveTo>
                      <a:pt x="9929" y="1543"/>
                    </a:moveTo>
                    <a:cubicBezTo>
                      <a:pt x="9974" y="1525"/>
                      <a:pt x="10014" y="1494"/>
                      <a:pt x="10050" y="1451"/>
                    </a:cubicBezTo>
                    <a:cubicBezTo>
                      <a:pt x="10045" y="1424"/>
                      <a:pt x="9794" y="1559"/>
                      <a:pt x="9801" y="1595"/>
                    </a:cubicBezTo>
                    <a:cubicBezTo>
                      <a:pt x="9845" y="1591"/>
                      <a:pt x="9888" y="1574"/>
                      <a:pt x="9929" y="1543"/>
                    </a:cubicBezTo>
                    <a:cubicBezTo>
                      <a:pt x="9998" y="1504"/>
                      <a:pt x="9860" y="1583"/>
                      <a:pt x="9929" y="1543"/>
                    </a:cubicBezTo>
                    <a:close/>
                    <a:moveTo>
                      <a:pt x="8458" y="2722"/>
                    </a:moveTo>
                    <a:cubicBezTo>
                      <a:pt x="8713" y="2649"/>
                      <a:pt x="8960" y="2539"/>
                      <a:pt x="9190" y="2343"/>
                    </a:cubicBezTo>
                    <a:cubicBezTo>
                      <a:pt x="9189" y="2344"/>
                      <a:pt x="9188" y="2345"/>
                      <a:pt x="9187" y="2346"/>
                    </a:cubicBezTo>
                    <a:cubicBezTo>
                      <a:pt x="9193" y="2361"/>
                      <a:pt x="9203" y="2377"/>
                      <a:pt x="9208" y="2394"/>
                    </a:cubicBezTo>
                    <a:cubicBezTo>
                      <a:pt x="9114" y="2398"/>
                      <a:pt x="9036" y="2443"/>
                      <a:pt x="8963" y="2542"/>
                    </a:cubicBezTo>
                    <a:cubicBezTo>
                      <a:pt x="9074" y="2554"/>
                      <a:pt x="9184" y="2585"/>
                      <a:pt x="9297" y="2599"/>
                    </a:cubicBezTo>
                    <a:cubicBezTo>
                      <a:pt x="9255" y="2594"/>
                      <a:pt x="8938" y="2715"/>
                      <a:pt x="8936" y="2706"/>
                    </a:cubicBezTo>
                    <a:cubicBezTo>
                      <a:pt x="8936" y="2741"/>
                      <a:pt x="8942" y="2774"/>
                      <a:pt x="8956" y="2805"/>
                    </a:cubicBezTo>
                    <a:cubicBezTo>
                      <a:pt x="9103" y="2745"/>
                      <a:pt x="9448" y="2691"/>
                      <a:pt x="9582" y="2849"/>
                    </a:cubicBezTo>
                    <a:cubicBezTo>
                      <a:pt x="9551" y="2913"/>
                      <a:pt x="8856" y="2882"/>
                      <a:pt x="8862" y="2949"/>
                    </a:cubicBezTo>
                    <a:cubicBezTo>
                      <a:pt x="8874" y="3177"/>
                      <a:pt x="9180" y="3102"/>
                      <a:pt x="9149" y="3199"/>
                    </a:cubicBezTo>
                    <a:cubicBezTo>
                      <a:pt x="9065" y="3472"/>
                      <a:pt x="9738" y="3231"/>
                      <a:pt x="9834" y="3203"/>
                    </a:cubicBezTo>
                    <a:cubicBezTo>
                      <a:pt x="9865" y="3194"/>
                      <a:pt x="10026" y="3043"/>
                      <a:pt x="10058" y="3095"/>
                    </a:cubicBezTo>
                    <a:cubicBezTo>
                      <a:pt x="10131" y="3210"/>
                      <a:pt x="10234" y="3208"/>
                      <a:pt x="10328" y="3224"/>
                    </a:cubicBezTo>
                    <a:cubicBezTo>
                      <a:pt x="10400" y="3254"/>
                      <a:pt x="10469" y="3241"/>
                      <a:pt x="10535" y="3183"/>
                    </a:cubicBezTo>
                    <a:cubicBezTo>
                      <a:pt x="10533" y="3091"/>
                      <a:pt x="10553" y="3026"/>
                      <a:pt x="10596" y="2990"/>
                    </a:cubicBezTo>
                    <a:cubicBezTo>
                      <a:pt x="10666" y="2990"/>
                      <a:pt x="10750" y="3100"/>
                      <a:pt x="10786" y="2926"/>
                    </a:cubicBezTo>
                    <a:cubicBezTo>
                      <a:pt x="10764" y="2916"/>
                      <a:pt x="10516" y="2683"/>
                      <a:pt x="10523" y="2679"/>
                    </a:cubicBezTo>
                    <a:cubicBezTo>
                      <a:pt x="10641" y="2630"/>
                      <a:pt x="10784" y="2190"/>
                      <a:pt x="10609" y="2151"/>
                    </a:cubicBezTo>
                    <a:cubicBezTo>
                      <a:pt x="10498" y="2126"/>
                      <a:pt x="10454" y="2148"/>
                      <a:pt x="10396" y="2332"/>
                    </a:cubicBezTo>
                    <a:cubicBezTo>
                      <a:pt x="10338" y="2519"/>
                      <a:pt x="10278" y="2435"/>
                      <a:pt x="10222" y="2522"/>
                    </a:cubicBezTo>
                    <a:cubicBezTo>
                      <a:pt x="10476" y="2095"/>
                      <a:pt x="10069" y="2345"/>
                      <a:pt x="10009" y="2333"/>
                    </a:cubicBezTo>
                    <a:cubicBezTo>
                      <a:pt x="10021" y="2307"/>
                      <a:pt x="10032" y="2281"/>
                      <a:pt x="10044" y="2255"/>
                    </a:cubicBezTo>
                    <a:cubicBezTo>
                      <a:pt x="10057" y="2163"/>
                      <a:pt x="9691" y="2285"/>
                      <a:pt x="9691" y="2285"/>
                    </a:cubicBezTo>
                    <a:cubicBezTo>
                      <a:pt x="9712" y="2219"/>
                      <a:pt x="9831" y="2217"/>
                      <a:pt x="9823" y="2128"/>
                    </a:cubicBezTo>
                    <a:cubicBezTo>
                      <a:pt x="9715" y="2115"/>
                      <a:pt x="9720" y="1894"/>
                      <a:pt x="9581" y="1939"/>
                    </a:cubicBezTo>
                    <a:cubicBezTo>
                      <a:pt x="9442" y="1983"/>
                      <a:pt x="9346" y="1886"/>
                      <a:pt x="9211" y="1897"/>
                    </a:cubicBezTo>
                    <a:cubicBezTo>
                      <a:pt x="9072" y="1909"/>
                      <a:pt x="8936" y="1863"/>
                      <a:pt x="8874" y="2049"/>
                    </a:cubicBezTo>
                    <a:cubicBezTo>
                      <a:pt x="8829" y="2186"/>
                      <a:pt x="8709" y="2205"/>
                      <a:pt x="8630" y="2247"/>
                    </a:cubicBezTo>
                    <a:cubicBezTo>
                      <a:pt x="8639" y="2268"/>
                      <a:pt x="8634" y="2283"/>
                      <a:pt x="8637" y="2305"/>
                    </a:cubicBezTo>
                    <a:cubicBezTo>
                      <a:pt x="8541" y="2315"/>
                      <a:pt x="8399" y="2404"/>
                      <a:pt x="8326" y="2501"/>
                    </a:cubicBezTo>
                    <a:cubicBezTo>
                      <a:pt x="8414" y="2519"/>
                      <a:pt x="8476" y="2553"/>
                      <a:pt x="8458" y="2722"/>
                    </a:cubicBezTo>
                    <a:cubicBezTo>
                      <a:pt x="8561" y="2693"/>
                      <a:pt x="8476" y="2553"/>
                      <a:pt x="8458" y="2722"/>
                    </a:cubicBezTo>
                    <a:close/>
                    <a:moveTo>
                      <a:pt x="10788" y="2920"/>
                    </a:moveTo>
                    <a:cubicBezTo>
                      <a:pt x="10788" y="2922"/>
                      <a:pt x="10787" y="2924"/>
                      <a:pt x="10786" y="2926"/>
                    </a:cubicBezTo>
                    <a:cubicBezTo>
                      <a:pt x="10787" y="2926"/>
                      <a:pt x="10788" y="2927"/>
                      <a:pt x="10788" y="2927"/>
                    </a:cubicBezTo>
                    <a:lnTo>
                      <a:pt x="10788" y="2920"/>
                    </a:lnTo>
                    <a:cubicBezTo>
                      <a:pt x="10788" y="2922"/>
                      <a:pt x="10788" y="2920"/>
                      <a:pt x="10788" y="2920"/>
                    </a:cubicBezTo>
                    <a:close/>
                    <a:moveTo>
                      <a:pt x="14845" y="3703"/>
                    </a:moveTo>
                    <a:cubicBezTo>
                      <a:pt x="14830" y="3644"/>
                      <a:pt x="14818" y="3583"/>
                      <a:pt x="14809" y="3521"/>
                    </a:cubicBezTo>
                    <a:cubicBezTo>
                      <a:pt x="14759" y="3396"/>
                      <a:pt x="14636" y="3491"/>
                      <a:pt x="14569" y="3423"/>
                    </a:cubicBezTo>
                    <a:cubicBezTo>
                      <a:pt x="14417" y="3268"/>
                      <a:pt x="14634" y="3177"/>
                      <a:pt x="14687" y="3172"/>
                    </a:cubicBezTo>
                    <a:cubicBezTo>
                      <a:pt x="14685" y="3065"/>
                      <a:pt x="14562" y="3082"/>
                      <a:pt x="14562" y="3077"/>
                    </a:cubicBezTo>
                    <a:cubicBezTo>
                      <a:pt x="14566" y="2987"/>
                      <a:pt x="14661" y="3020"/>
                      <a:pt x="14691" y="3017"/>
                    </a:cubicBezTo>
                    <a:cubicBezTo>
                      <a:pt x="14715" y="2752"/>
                      <a:pt x="14458" y="2797"/>
                      <a:pt x="14398" y="2674"/>
                    </a:cubicBezTo>
                    <a:cubicBezTo>
                      <a:pt x="14297" y="2466"/>
                      <a:pt x="14274" y="2638"/>
                      <a:pt x="14138" y="2603"/>
                    </a:cubicBezTo>
                    <a:cubicBezTo>
                      <a:pt x="14105" y="2594"/>
                      <a:pt x="14091" y="2278"/>
                      <a:pt x="13930" y="2278"/>
                    </a:cubicBezTo>
                    <a:cubicBezTo>
                      <a:pt x="14160" y="2286"/>
                      <a:pt x="13539" y="1693"/>
                      <a:pt x="13605" y="2213"/>
                    </a:cubicBezTo>
                    <a:cubicBezTo>
                      <a:pt x="13613" y="2280"/>
                      <a:pt x="13730" y="2294"/>
                      <a:pt x="13757" y="2284"/>
                    </a:cubicBezTo>
                    <a:cubicBezTo>
                      <a:pt x="13706" y="2303"/>
                      <a:pt x="13443" y="2317"/>
                      <a:pt x="13420" y="2417"/>
                    </a:cubicBezTo>
                    <a:cubicBezTo>
                      <a:pt x="13454" y="2272"/>
                      <a:pt x="13709" y="1960"/>
                      <a:pt x="13401" y="2025"/>
                    </a:cubicBezTo>
                    <a:cubicBezTo>
                      <a:pt x="13347" y="2036"/>
                      <a:pt x="12807" y="2150"/>
                      <a:pt x="12973" y="2372"/>
                    </a:cubicBezTo>
                    <a:cubicBezTo>
                      <a:pt x="12938" y="2360"/>
                      <a:pt x="12807" y="2406"/>
                      <a:pt x="12832" y="2524"/>
                    </a:cubicBezTo>
                    <a:cubicBezTo>
                      <a:pt x="12710" y="2551"/>
                      <a:pt x="12996" y="2011"/>
                      <a:pt x="13152" y="2009"/>
                    </a:cubicBezTo>
                    <a:cubicBezTo>
                      <a:pt x="12916" y="2012"/>
                      <a:pt x="12718" y="2051"/>
                      <a:pt x="12507" y="2247"/>
                    </a:cubicBezTo>
                    <a:cubicBezTo>
                      <a:pt x="12356" y="2388"/>
                      <a:pt x="12233" y="2628"/>
                      <a:pt x="12496" y="2640"/>
                    </a:cubicBezTo>
                    <a:cubicBezTo>
                      <a:pt x="12501" y="2651"/>
                      <a:pt x="12507" y="2672"/>
                      <a:pt x="12508" y="2684"/>
                    </a:cubicBezTo>
                    <a:cubicBezTo>
                      <a:pt x="12039" y="2720"/>
                      <a:pt x="12531" y="2917"/>
                      <a:pt x="12735" y="2949"/>
                    </a:cubicBezTo>
                    <a:cubicBezTo>
                      <a:pt x="12874" y="2971"/>
                      <a:pt x="13393" y="3167"/>
                      <a:pt x="13399" y="2806"/>
                    </a:cubicBezTo>
                    <a:cubicBezTo>
                      <a:pt x="13466" y="2814"/>
                      <a:pt x="13468" y="2945"/>
                      <a:pt x="13483" y="3002"/>
                    </a:cubicBezTo>
                    <a:cubicBezTo>
                      <a:pt x="13510" y="2983"/>
                      <a:pt x="13523" y="2978"/>
                      <a:pt x="13552" y="3004"/>
                    </a:cubicBezTo>
                    <a:cubicBezTo>
                      <a:pt x="13544" y="3015"/>
                      <a:pt x="13540" y="3024"/>
                      <a:pt x="13526" y="3022"/>
                    </a:cubicBezTo>
                    <a:cubicBezTo>
                      <a:pt x="13583" y="3103"/>
                      <a:pt x="13975" y="3558"/>
                      <a:pt x="13787" y="3676"/>
                    </a:cubicBezTo>
                    <a:cubicBezTo>
                      <a:pt x="13689" y="3737"/>
                      <a:pt x="13620" y="3857"/>
                      <a:pt x="13513" y="3899"/>
                    </a:cubicBezTo>
                    <a:cubicBezTo>
                      <a:pt x="13386" y="3949"/>
                      <a:pt x="13559" y="4129"/>
                      <a:pt x="13451" y="4130"/>
                    </a:cubicBezTo>
                    <a:cubicBezTo>
                      <a:pt x="13251" y="4132"/>
                      <a:pt x="13070" y="4129"/>
                      <a:pt x="12906" y="4244"/>
                    </a:cubicBezTo>
                    <a:cubicBezTo>
                      <a:pt x="12617" y="4449"/>
                      <a:pt x="13323" y="4431"/>
                      <a:pt x="13292" y="4325"/>
                    </a:cubicBezTo>
                    <a:cubicBezTo>
                      <a:pt x="13296" y="4354"/>
                      <a:pt x="13301" y="4384"/>
                      <a:pt x="13305" y="4414"/>
                    </a:cubicBezTo>
                    <a:cubicBezTo>
                      <a:pt x="13334" y="4386"/>
                      <a:pt x="13513" y="4535"/>
                      <a:pt x="13543" y="4612"/>
                    </a:cubicBezTo>
                    <a:cubicBezTo>
                      <a:pt x="13561" y="4658"/>
                      <a:pt x="13446" y="4615"/>
                      <a:pt x="13484" y="4762"/>
                    </a:cubicBezTo>
                    <a:cubicBezTo>
                      <a:pt x="13504" y="4844"/>
                      <a:pt x="13682" y="4932"/>
                      <a:pt x="13705" y="4822"/>
                    </a:cubicBezTo>
                    <a:cubicBezTo>
                      <a:pt x="13671" y="4983"/>
                      <a:pt x="13904" y="5050"/>
                      <a:pt x="13968" y="5073"/>
                    </a:cubicBezTo>
                    <a:cubicBezTo>
                      <a:pt x="14189" y="5151"/>
                      <a:pt x="13892" y="4680"/>
                      <a:pt x="13879" y="4622"/>
                    </a:cubicBezTo>
                    <a:cubicBezTo>
                      <a:pt x="14050" y="4744"/>
                      <a:pt x="14339" y="5017"/>
                      <a:pt x="14391" y="4535"/>
                    </a:cubicBezTo>
                    <a:cubicBezTo>
                      <a:pt x="14398" y="4469"/>
                      <a:pt x="14359" y="4290"/>
                      <a:pt x="14325" y="4275"/>
                    </a:cubicBezTo>
                    <a:cubicBezTo>
                      <a:pt x="14117" y="4185"/>
                      <a:pt x="14320" y="4031"/>
                      <a:pt x="14265" y="3892"/>
                    </a:cubicBezTo>
                    <a:cubicBezTo>
                      <a:pt x="14331" y="3906"/>
                      <a:pt x="14429" y="3807"/>
                      <a:pt x="14451" y="3995"/>
                    </a:cubicBezTo>
                    <a:cubicBezTo>
                      <a:pt x="14473" y="3993"/>
                      <a:pt x="14497" y="3999"/>
                      <a:pt x="14519" y="4006"/>
                    </a:cubicBezTo>
                    <a:cubicBezTo>
                      <a:pt x="14394" y="4217"/>
                      <a:pt x="14802" y="4398"/>
                      <a:pt x="14726" y="4048"/>
                    </a:cubicBezTo>
                    <a:cubicBezTo>
                      <a:pt x="14755" y="4180"/>
                      <a:pt x="14950" y="3962"/>
                      <a:pt x="14989" y="3922"/>
                    </a:cubicBezTo>
                    <a:cubicBezTo>
                      <a:pt x="15173" y="3728"/>
                      <a:pt x="14884" y="3767"/>
                      <a:pt x="14845" y="3703"/>
                    </a:cubicBezTo>
                    <a:cubicBezTo>
                      <a:pt x="14822" y="3666"/>
                      <a:pt x="14895" y="3785"/>
                      <a:pt x="14845" y="3703"/>
                    </a:cubicBezTo>
                    <a:close/>
                    <a:moveTo>
                      <a:pt x="14709" y="9160"/>
                    </a:moveTo>
                    <a:cubicBezTo>
                      <a:pt x="14617" y="9033"/>
                      <a:pt x="14757" y="8993"/>
                      <a:pt x="14735" y="8951"/>
                    </a:cubicBezTo>
                    <a:cubicBezTo>
                      <a:pt x="14705" y="8936"/>
                      <a:pt x="14678" y="8912"/>
                      <a:pt x="14654" y="8877"/>
                    </a:cubicBezTo>
                    <a:cubicBezTo>
                      <a:pt x="14645" y="8834"/>
                      <a:pt x="14712" y="8712"/>
                      <a:pt x="14720" y="8737"/>
                    </a:cubicBezTo>
                    <a:cubicBezTo>
                      <a:pt x="14673" y="8602"/>
                      <a:pt x="14427" y="8759"/>
                      <a:pt x="14423" y="8631"/>
                    </a:cubicBezTo>
                    <a:cubicBezTo>
                      <a:pt x="14420" y="8551"/>
                      <a:pt x="14494" y="8592"/>
                      <a:pt x="14491" y="8520"/>
                    </a:cubicBezTo>
                    <a:cubicBezTo>
                      <a:pt x="14489" y="8427"/>
                      <a:pt x="14265" y="8564"/>
                      <a:pt x="14263" y="8596"/>
                    </a:cubicBezTo>
                    <a:cubicBezTo>
                      <a:pt x="14276" y="8366"/>
                      <a:pt x="14607" y="8284"/>
                      <a:pt x="14588" y="8067"/>
                    </a:cubicBezTo>
                    <a:cubicBezTo>
                      <a:pt x="14565" y="8063"/>
                      <a:pt x="14543" y="8064"/>
                      <a:pt x="14521" y="8070"/>
                    </a:cubicBezTo>
                    <a:cubicBezTo>
                      <a:pt x="14776" y="7847"/>
                      <a:pt x="14659" y="7551"/>
                      <a:pt x="14538" y="7316"/>
                    </a:cubicBezTo>
                    <a:cubicBezTo>
                      <a:pt x="14743" y="7252"/>
                      <a:pt x="14251" y="6972"/>
                      <a:pt x="14256" y="6975"/>
                    </a:cubicBezTo>
                    <a:cubicBezTo>
                      <a:pt x="14276" y="6839"/>
                      <a:pt x="14185" y="6792"/>
                      <a:pt x="14146" y="6708"/>
                    </a:cubicBezTo>
                    <a:cubicBezTo>
                      <a:pt x="14293" y="6548"/>
                      <a:pt x="14221" y="6508"/>
                      <a:pt x="14189" y="6241"/>
                    </a:cubicBezTo>
                    <a:cubicBezTo>
                      <a:pt x="14155" y="6035"/>
                      <a:pt x="14161" y="5747"/>
                      <a:pt x="14078" y="5572"/>
                    </a:cubicBezTo>
                    <a:cubicBezTo>
                      <a:pt x="14009" y="5430"/>
                      <a:pt x="13720" y="5958"/>
                      <a:pt x="13655" y="6014"/>
                    </a:cubicBezTo>
                    <a:cubicBezTo>
                      <a:pt x="13467" y="6177"/>
                      <a:pt x="13538" y="5901"/>
                      <a:pt x="13365" y="5914"/>
                    </a:cubicBezTo>
                    <a:cubicBezTo>
                      <a:pt x="13393" y="5777"/>
                      <a:pt x="13582" y="5311"/>
                      <a:pt x="13382" y="5311"/>
                    </a:cubicBezTo>
                    <a:cubicBezTo>
                      <a:pt x="13337" y="5205"/>
                      <a:pt x="13181" y="4950"/>
                      <a:pt x="13074" y="4950"/>
                    </a:cubicBezTo>
                    <a:cubicBezTo>
                      <a:pt x="12932" y="4950"/>
                      <a:pt x="12559" y="4824"/>
                      <a:pt x="12498" y="5066"/>
                    </a:cubicBezTo>
                    <a:cubicBezTo>
                      <a:pt x="12436" y="5312"/>
                      <a:pt x="12366" y="5348"/>
                      <a:pt x="12232" y="5505"/>
                    </a:cubicBezTo>
                    <a:cubicBezTo>
                      <a:pt x="12278" y="5508"/>
                      <a:pt x="12342" y="5589"/>
                      <a:pt x="12376" y="5589"/>
                    </a:cubicBezTo>
                    <a:cubicBezTo>
                      <a:pt x="12386" y="5589"/>
                      <a:pt x="12082" y="5973"/>
                      <a:pt x="12079" y="5992"/>
                    </a:cubicBezTo>
                    <a:cubicBezTo>
                      <a:pt x="12065" y="6088"/>
                      <a:pt x="12148" y="6179"/>
                      <a:pt x="12170" y="6244"/>
                    </a:cubicBezTo>
                    <a:cubicBezTo>
                      <a:pt x="12230" y="6420"/>
                      <a:pt x="12126" y="6638"/>
                      <a:pt x="12052" y="6744"/>
                    </a:cubicBezTo>
                    <a:cubicBezTo>
                      <a:pt x="11913" y="6941"/>
                      <a:pt x="11636" y="6905"/>
                      <a:pt x="11529" y="7118"/>
                    </a:cubicBezTo>
                    <a:cubicBezTo>
                      <a:pt x="11488" y="7201"/>
                      <a:pt x="11474" y="7527"/>
                      <a:pt x="11462" y="7635"/>
                    </a:cubicBezTo>
                    <a:cubicBezTo>
                      <a:pt x="11441" y="7818"/>
                      <a:pt x="11395" y="7837"/>
                      <a:pt x="11343" y="7990"/>
                    </a:cubicBezTo>
                    <a:cubicBezTo>
                      <a:pt x="11289" y="7895"/>
                      <a:pt x="11238" y="8061"/>
                      <a:pt x="11184" y="8067"/>
                    </a:cubicBezTo>
                    <a:cubicBezTo>
                      <a:pt x="11057" y="8067"/>
                      <a:pt x="11066" y="7164"/>
                      <a:pt x="11251" y="7164"/>
                    </a:cubicBezTo>
                    <a:lnTo>
                      <a:pt x="11266" y="7164"/>
                    </a:lnTo>
                    <a:lnTo>
                      <a:pt x="11283" y="7016"/>
                    </a:lnTo>
                    <a:cubicBezTo>
                      <a:pt x="11094" y="6863"/>
                      <a:pt x="10853" y="6979"/>
                      <a:pt x="10681" y="6719"/>
                    </a:cubicBezTo>
                    <a:cubicBezTo>
                      <a:pt x="10511" y="6465"/>
                      <a:pt x="10435" y="6343"/>
                      <a:pt x="10189" y="6421"/>
                    </a:cubicBezTo>
                    <a:lnTo>
                      <a:pt x="10260" y="5959"/>
                    </a:lnTo>
                    <a:lnTo>
                      <a:pt x="10095" y="5959"/>
                    </a:lnTo>
                    <a:cubicBezTo>
                      <a:pt x="10151" y="5660"/>
                      <a:pt x="10333" y="5500"/>
                      <a:pt x="10477" y="5337"/>
                    </a:cubicBezTo>
                    <a:cubicBezTo>
                      <a:pt x="10523" y="5292"/>
                      <a:pt x="10894" y="4998"/>
                      <a:pt x="10896" y="4941"/>
                    </a:cubicBezTo>
                    <a:cubicBezTo>
                      <a:pt x="10959" y="4928"/>
                      <a:pt x="11163" y="4901"/>
                      <a:pt x="11122" y="4713"/>
                    </a:cubicBezTo>
                    <a:cubicBezTo>
                      <a:pt x="11227" y="4726"/>
                      <a:pt x="11873" y="4466"/>
                      <a:pt x="11831" y="4221"/>
                    </a:cubicBezTo>
                    <a:cubicBezTo>
                      <a:pt x="11864" y="4202"/>
                      <a:pt x="11899" y="4192"/>
                      <a:pt x="11931" y="4166"/>
                    </a:cubicBezTo>
                    <a:cubicBezTo>
                      <a:pt x="11885" y="4242"/>
                      <a:pt x="11632" y="4531"/>
                      <a:pt x="11610" y="4604"/>
                    </a:cubicBezTo>
                    <a:cubicBezTo>
                      <a:pt x="11666" y="4619"/>
                      <a:pt x="11731" y="4582"/>
                      <a:pt x="11790" y="4586"/>
                    </a:cubicBezTo>
                    <a:cubicBezTo>
                      <a:pt x="11799" y="4643"/>
                      <a:pt x="11765" y="4669"/>
                      <a:pt x="11764" y="4719"/>
                    </a:cubicBezTo>
                    <a:cubicBezTo>
                      <a:pt x="11882" y="4755"/>
                      <a:pt x="12100" y="4427"/>
                      <a:pt x="12194" y="4524"/>
                    </a:cubicBezTo>
                    <a:cubicBezTo>
                      <a:pt x="12189" y="4519"/>
                      <a:pt x="12517" y="4797"/>
                      <a:pt x="12468" y="4545"/>
                    </a:cubicBezTo>
                    <a:cubicBezTo>
                      <a:pt x="12458" y="4494"/>
                      <a:pt x="12362" y="4471"/>
                      <a:pt x="12346" y="4511"/>
                    </a:cubicBezTo>
                    <a:cubicBezTo>
                      <a:pt x="12443" y="4268"/>
                      <a:pt x="12176" y="4299"/>
                      <a:pt x="12160" y="4129"/>
                    </a:cubicBezTo>
                    <a:cubicBezTo>
                      <a:pt x="12135" y="4142"/>
                      <a:pt x="12110" y="4155"/>
                      <a:pt x="12086" y="4168"/>
                    </a:cubicBezTo>
                    <a:cubicBezTo>
                      <a:pt x="12088" y="4122"/>
                      <a:pt x="12095" y="4077"/>
                      <a:pt x="12108" y="4035"/>
                    </a:cubicBezTo>
                    <a:cubicBezTo>
                      <a:pt x="12091" y="4025"/>
                      <a:pt x="12073" y="4026"/>
                      <a:pt x="12055" y="4033"/>
                    </a:cubicBezTo>
                    <a:cubicBezTo>
                      <a:pt x="12064" y="4008"/>
                      <a:pt x="12065" y="3982"/>
                      <a:pt x="12058" y="3954"/>
                    </a:cubicBezTo>
                    <a:cubicBezTo>
                      <a:pt x="12123" y="3937"/>
                      <a:pt x="12112" y="4012"/>
                      <a:pt x="12172" y="4034"/>
                    </a:cubicBezTo>
                    <a:cubicBezTo>
                      <a:pt x="12209" y="4153"/>
                      <a:pt x="12359" y="4254"/>
                      <a:pt x="12315" y="4049"/>
                    </a:cubicBezTo>
                    <a:cubicBezTo>
                      <a:pt x="12331" y="4043"/>
                      <a:pt x="12343" y="4028"/>
                      <a:pt x="12350" y="4004"/>
                    </a:cubicBezTo>
                    <a:cubicBezTo>
                      <a:pt x="12448" y="4054"/>
                      <a:pt x="12868" y="3767"/>
                      <a:pt x="12772" y="3542"/>
                    </a:cubicBezTo>
                    <a:lnTo>
                      <a:pt x="12798" y="3528"/>
                    </a:lnTo>
                    <a:cubicBezTo>
                      <a:pt x="12795" y="3501"/>
                      <a:pt x="12790" y="3469"/>
                      <a:pt x="12782" y="3445"/>
                    </a:cubicBezTo>
                    <a:cubicBezTo>
                      <a:pt x="12837" y="3455"/>
                      <a:pt x="12967" y="3438"/>
                      <a:pt x="12958" y="3307"/>
                    </a:cubicBezTo>
                    <a:cubicBezTo>
                      <a:pt x="12957" y="3286"/>
                      <a:pt x="12912" y="3085"/>
                      <a:pt x="12912" y="3127"/>
                    </a:cubicBezTo>
                    <a:cubicBezTo>
                      <a:pt x="12847" y="2986"/>
                      <a:pt x="12622" y="2945"/>
                      <a:pt x="12525" y="3031"/>
                    </a:cubicBezTo>
                    <a:cubicBezTo>
                      <a:pt x="12489" y="3062"/>
                      <a:pt x="12429" y="3255"/>
                      <a:pt x="12447" y="3255"/>
                    </a:cubicBezTo>
                    <a:cubicBezTo>
                      <a:pt x="12403" y="3310"/>
                      <a:pt x="12326" y="3392"/>
                      <a:pt x="12276" y="3456"/>
                    </a:cubicBezTo>
                    <a:cubicBezTo>
                      <a:pt x="12218" y="3448"/>
                      <a:pt x="12089" y="3491"/>
                      <a:pt x="12104" y="3620"/>
                    </a:cubicBezTo>
                    <a:cubicBezTo>
                      <a:pt x="11972" y="3754"/>
                      <a:pt x="12055" y="3511"/>
                      <a:pt x="12053" y="3550"/>
                    </a:cubicBezTo>
                    <a:cubicBezTo>
                      <a:pt x="12194" y="3550"/>
                      <a:pt x="12175" y="2901"/>
                      <a:pt x="11880" y="3290"/>
                    </a:cubicBezTo>
                    <a:cubicBezTo>
                      <a:pt x="11885" y="3266"/>
                      <a:pt x="11886" y="3242"/>
                      <a:pt x="11883" y="3218"/>
                    </a:cubicBezTo>
                    <a:cubicBezTo>
                      <a:pt x="11937" y="3192"/>
                      <a:pt x="11962" y="3160"/>
                      <a:pt x="11962" y="3116"/>
                    </a:cubicBezTo>
                    <a:cubicBezTo>
                      <a:pt x="11960" y="3072"/>
                      <a:pt x="11940" y="3025"/>
                      <a:pt x="11890" y="3023"/>
                    </a:cubicBezTo>
                    <a:cubicBezTo>
                      <a:pt x="11973" y="2946"/>
                      <a:pt x="11928" y="2887"/>
                      <a:pt x="11897" y="2792"/>
                    </a:cubicBezTo>
                    <a:cubicBezTo>
                      <a:pt x="11923" y="2686"/>
                      <a:pt x="11966" y="2648"/>
                      <a:pt x="11896" y="2538"/>
                    </a:cubicBezTo>
                    <a:cubicBezTo>
                      <a:pt x="12155" y="2423"/>
                      <a:pt x="12414" y="2194"/>
                      <a:pt x="12683" y="2064"/>
                    </a:cubicBezTo>
                    <a:cubicBezTo>
                      <a:pt x="12497" y="1923"/>
                      <a:pt x="12275" y="1832"/>
                      <a:pt x="12074" y="1942"/>
                    </a:cubicBezTo>
                    <a:cubicBezTo>
                      <a:pt x="11870" y="2053"/>
                      <a:pt x="11809" y="2410"/>
                      <a:pt x="11617" y="2516"/>
                    </a:cubicBezTo>
                    <a:cubicBezTo>
                      <a:pt x="11637" y="2485"/>
                      <a:pt x="11711" y="2388"/>
                      <a:pt x="11713" y="2336"/>
                    </a:cubicBezTo>
                    <a:cubicBezTo>
                      <a:pt x="11702" y="2340"/>
                      <a:pt x="11686" y="2329"/>
                      <a:pt x="11677" y="2329"/>
                    </a:cubicBezTo>
                    <a:cubicBezTo>
                      <a:pt x="11686" y="2307"/>
                      <a:pt x="11682" y="2293"/>
                      <a:pt x="11685" y="2269"/>
                    </a:cubicBezTo>
                    <a:cubicBezTo>
                      <a:pt x="11662" y="2273"/>
                      <a:pt x="11644" y="2265"/>
                      <a:pt x="11630" y="2243"/>
                    </a:cubicBezTo>
                    <a:cubicBezTo>
                      <a:pt x="11658" y="2212"/>
                      <a:pt x="11851" y="2141"/>
                      <a:pt x="11835" y="2053"/>
                    </a:cubicBezTo>
                    <a:cubicBezTo>
                      <a:pt x="11814" y="1936"/>
                      <a:pt x="11510" y="2066"/>
                      <a:pt x="11468" y="2073"/>
                    </a:cubicBezTo>
                    <a:cubicBezTo>
                      <a:pt x="11212" y="2115"/>
                      <a:pt x="11441" y="2211"/>
                      <a:pt x="11298" y="2321"/>
                    </a:cubicBezTo>
                    <a:cubicBezTo>
                      <a:pt x="11252" y="2357"/>
                      <a:pt x="11067" y="2097"/>
                      <a:pt x="11074" y="2352"/>
                    </a:cubicBezTo>
                    <a:cubicBezTo>
                      <a:pt x="11077" y="2447"/>
                      <a:pt x="11215" y="2513"/>
                      <a:pt x="11244" y="2664"/>
                    </a:cubicBezTo>
                    <a:cubicBezTo>
                      <a:pt x="11346" y="2689"/>
                      <a:pt x="11433" y="2586"/>
                      <a:pt x="11533" y="2565"/>
                    </a:cubicBezTo>
                    <a:cubicBezTo>
                      <a:pt x="11355" y="2678"/>
                      <a:pt x="11253" y="2955"/>
                      <a:pt x="11404" y="3165"/>
                    </a:cubicBezTo>
                    <a:cubicBezTo>
                      <a:pt x="11351" y="3210"/>
                      <a:pt x="11314" y="3245"/>
                      <a:pt x="11310" y="3351"/>
                    </a:cubicBezTo>
                    <a:lnTo>
                      <a:pt x="11336" y="3364"/>
                    </a:lnTo>
                    <a:cubicBezTo>
                      <a:pt x="11179" y="3430"/>
                      <a:pt x="11147" y="3493"/>
                      <a:pt x="11033" y="3630"/>
                    </a:cubicBezTo>
                    <a:cubicBezTo>
                      <a:pt x="11033" y="3630"/>
                      <a:pt x="11033" y="3630"/>
                      <a:pt x="11033" y="3630"/>
                    </a:cubicBezTo>
                    <a:cubicBezTo>
                      <a:pt x="11061" y="3545"/>
                      <a:pt x="11117" y="3452"/>
                      <a:pt x="11050" y="3363"/>
                    </a:cubicBezTo>
                    <a:cubicBezTo>
                      <a:pt x="11125" y="3368"/>
                      <a:pt x="11195" y="3337"/>
                      <a:pt x="11259" y="3272"/>
                    </a:cubicBezTo>
                    <a:cubicBezTo>
                      <a:pt x="11272" y="3258"/>
                      <a:pt x="11117" y="3018"/>
                      <a:pt x="11091" y="3018"/>
                    </a:cubicBezTo>
                    <a:cubicBezTo>
                      <a:pt x="11053" y="3018"/>
                      <a:pt x="10830" y="3190"/>
                      <a:pt x="10806" y="3256"/>
                    </a:cubicBezTo>
                    <a:cubicBezTo>
                      <a:pt x="10845" y="3272"/>
                      <a:pt x="10884" y="3290"/>
                      <a:pt x="10923" y="3309"/>
                    </a:cubicBezTo>
                    <a:cubicBezTo>
                      <a:pt x="10787" y="3310"/>
                      <a:pt x="10724" y="3477"/>
                      <a:pt x="10581" y="3471"/>
                    </a:cubicBezTo>
                    <a:cubicBezTo>
                      <a:pt x="10453" y="3498"/>
                      <a:pt x="10173" y="3554"/>
                      <a:pt x="10078" y="3374"/>
                    </a:cubicBezTo>
                    <a:cubicBezTo>
                      <a:pt x="10185" y="3130"/>
                      <a:pt x="9473" y="3169"/>
                      <a:pt x="9617" y="3516"/>
                    </a:cubicBezTo>
                    <a:cubicBezTo>
                      <a:pt x="9529" y="3631"/>
                      <a:pt x="9460" y="3480"/>
                      <a:pt x="9368" y="3462"/>
                    </a:cubicBezTo>
                    <a:cubicBezTo>
                      <a:pt x="9213" y="3481"/>
                      <a:pt x="9060" y="3554"/>
                      <a:pt x="8904" y="3532"/>
                    </a:cubicBezTo>
                    <a:cubicBezTo>
                      <a:pt x="9137" y="3401"/>
                      <a:pt x="9054" y="3181"/>
                      <a:pt x="8833" y="3214"/>
                    </a:cubicBezTo>
                    <a:cubicBezTo>
                      <a:pt x="8716" y="3230"/>
                      <a:pt x="8605" y="3153"/>
                      <a:pt x="8498" y="3083"/>
                    </a:cubicBezTo>
                    <a:cubicBezTo>
                      <a:pt x="8301" y="2955"/>
                      <a:pt x="8276" y="3049"/>
                      <a:pt x="8098" y="3063"/>
                    </a:cubicBezTo>
                    <a:cubicBezTo>
                      <a:pt x="8243" y="2744"/>
                      <a:pt x="7844" y="3070"/>
                      <a:pt x="7824" y="3072"/>
                    </a:cubicBezTo>
                    <a:cubicBezTo>
                      <a:pt x="7802" y="3026"/>
                      <a:pt x="7857" y="2925"/>
                      <a:pt x="7822" y="2862"/>
                    </a:cubicBezTo>
                    <a:cubicBezTo>
                      <a:pt x="7765" y="2758"/>
                      <a:pt x="7615" y="2889"/>
                      <a:pt x="7553" y="2920"/>
                    </a:cubicBezTo>
                    <a:cubicBezTo>
                      <a:pt x="7482" y="2703"/>
                      <a:pt x="7200" y="3025"/>
                      <a:pt x="7120" y="3025"/>
                    </a:cubicBezTo>
                    <a:cubicBezTo>
                      <a:pt x="7038" y="3025"/>
                      <a:pt x="6962" y="3004"/>
                      <a:pt x="6879" y="3011"/>
                    </a:cubicBezTo>
                    <a:cubicBezTo>
                      <a:pt x="6761" y="3020"/>
                      <a:pt x="6643" y="3147"/>
                      <a:pt x="6540" y="3158"/>
                    </a:cubicBezTo>
                    <a:cubicBezTo>
                      <a:pt x="6435" y="3288"/>
                      <a:pt x="6241" y="2969"/>
                      <a:pt x="6102" y="3002"/>
                    </a:cubicBezTo>
                    <a:cubicBezTo>
                      <a:pt x="5987" y="2699"/>
                      <a:pt x="5301" y="2658"/>
                      <a:pt x="5108" y="2660"/>
                    </a:cubicBezTo>
                    <a:lnTo>
                      <a:pt x="5166" y="2595"/>
                    </a:lnTo>
                    <a:cubicBezTo>
                      <a:pt x="4385" y="2334"/>
                      <a:pt x="3526" y="2801"/>
                      <a:pt x="2781" y="3187"/>
                    </a:cubicBezTo>
                    <a:cubicBezTo>
                      <a:pt x="2790" y="3245"/>
                      <a:pt x="2794" y="3305"/>
                      <a:pt x="2794" y="3364"/>
                    </a:cubicBezTo>
                    <a:cubicBezTo>
                      <a:pt x="2821" y="3360"/>
                      <a:pt x="2846" y="3381"/>
                      <a:pt x="2861" y="3411"/>
                    </a:cubicBezTo>
                    <a:cubicBezTo>
                      <a:pt x="2895" y="3481"/>
                      <a:pt x="2847" y="3560"/>
                      <a:pt x="2808" y="3586"/>
                    </a:cubicBezTo>
                    <a:cubicBezTo>
                      <a:pt x="2807" y="3616"/>
                      <a:pt x="2818" y="3636"/>
                      <a:pt x="2843" y="3646"/>
                    </a:cubicBezTo>
                    <a:cubicBezTo>
                      <a:pt x="2669" y="3610"/>
                      <a:pt x="2511" y="3697"/>
                      <a:pt x="2346" y="3775"/>
                    </a:cubicBezTo>
                    <a:cubicBezTo>
                      <a:pt x="2313" y="3790"/>
                      <a:pt x="1788" y="3962"/>
                      <a:pt x="2020" y="4078"/>
                    </a:cubicBezTo>
                    <a:cubicBezTo>
                      <a:pt x="1791" y="4457"/>
                      <a:pt x="2405" y="4349"/>
                      <a:pt x="2510" y="4285"/>
                    </a:cubicBezTo>
                    <a:cubicBezTo>
                      <a:pt x="2433" y="4611"/>
                      <a:pt x="1900" y="4586"/>
                      <a:pt x="1737" y="4688"/>
                    </a:cubicBezTo>
                    <a:cubicBezTo>
                      <a:pt x="1610" y="4807"/>
                      <a:pt x="1325" y="4847"/>
                      <a:pt x="1294" y="5135"/>
                    </a:cubicBezTo>
                    <a:cubicBezTo>
                      <a:pt x="1271" y="5347"/>
                      <a:pt x="1078" y="5786"/>
                      <a:pt x="1423" y="5569"/>
                    </a:cubicBezTo>
                    <a:cubicBezTo>
                      <a:pt x="1382" y="5665"/>
                      <a:pt x="1288" y="5766"/>
                      <a:pt x="1232" y="5830"/>
                    </a:cubicBezTo>
                    <a:lnTo>
                      <a:pt x="1247" y="5941"/>
                    </a:lnTo>
                    <a:cubicBezTo>
                      <a:pt x="1305" y="5949"/>
                      <a:pt x="1373" y="5942"/>
                      <a:pt x="1427" y="5909"/>
                    </a:cubicBezTo>
                    <a:cubicBezTo>
                      <a:pt x="1582" y="5813"/>
                      <a:pt x="1505" y="5986"/>
                      <a:pt x="1616" y="6015"/>
                    </a:cubicBezTo>
                    <a:cubicBezTo>
                      <a:pt x="1625" y="6015"/>
                      <a:pt x="1632" y="6012"/>
                      <a:pt x="1639" y="6008"/>
                    </a:cubicBezTo>
                    <a:cubicBezTo>
                      <a:pt x="1268" y="6350"/>
                      <a:pt x="877" y="6521"/>
                      <a:pt x="478" y="6743"/>
                    </a:cubicBezTo>
                    <a:cubicBezTo>
                      <a:pt x="343" y="6818"/>
                      <a:pt x="175" y="6809"/>
                      <a:pt x="54" y="6949"/>
                    </a:cubicBezTo>
                    <a:cubicBezTo>
                      <a:pt x="-154" y="7190"/>
                      <a:pt x="297" y="7025"/>
                      <a:pt x="344" y="7001"/>
                    </a:cubicBezTo>
                    <a:cubicBezTo>
                      <a:pt x="703" y="6820"/>
                      <a:pt x="1068" y="6689"/>
                      <a:pt x="1424" y="6508"/>
                    </a:cubicBezTo>
                    <a:cubicBezTo>
                      <a:pt x="1621" y="6408"/>
                      <a:pt x="2420" y="6068"/>
                      <a:pt x="2420" y="5738"/>
                    </a:cubicBezTo>
                    <a:cubicBezTo>
                      <a:pt x="2564" y="5669"/>
                      <a:pt x="2545" y="5757"/>
                      <a:pt x="2664" y="5770"/>
                    </a:cubicBezTo>
                    <a:cubicBezTo>
                      <a:pt x="2775" y="5884"/>
                      <a:pt x="2982" y="5669"/>
                      <a:pt x="3099" y="5636"/>
                    </a:cubicBezTo>
                    <a:cubicBezTo>
                      <a:pt x="3270" y="5586"/>
                      <a:pt x="3354" y="5471"/>
                      <a:pt x="3497" y="5332"/>
                    </a:cubicBezTo>
                    <a:cubicBezTo>
                      <a:pt x="3592" y="5239"/>
                      <a:pt x="3675" y="5420"/>
                      <a:pt x="3762" y="5453"/>
                    </a:cubicBezTo>
                    <a:cubicBezTo>
                      <a:pt x="3787" y="5623"/>
                      <a:pt x="4109" y="5610"/>
                      <a:pt x="4206" y="5651"/>
                    </a:cubicBezTo>
                    <a:cubicBezTo>
                      <a:pt x="4425" y="5745"/>
                      <a:pt x="4511" y="6181"/>
                      <a:pt x="4283" y="6388"/>
                    </a:cubicBezTo>
                    <a:cubicBezTo>
                      <a:pt x="4312" y="6399"/>
                      <a:pt x="4341" y="6409"/>
                      <a:pt x="4370" y="6418"/>
                    </a:cubicBezTo>
                    <a:cubicBezTo>
                      <a:pt x="4406" y="6521"/>
                      <a:pt x="4318" y="6634"/>
                      <a:pt x="4422" y="6661"/>
                    </a:cubicBezTo>
                    <a:cubicBezTo>
                      <a:pt x="4430" y="6629"/>
                      <a:pt x="4441" y="6599"/>
                      <a:pt x="4455" y="6573"/>
                    </a:cubicBezTo>
                    <a:cubicBezTo>
                      <a:pt x="4440" y="6630"/>
                      <a:pt x="4444" y="6678"/>
                      <a:pt x="4466" y="6718"/>
                    </a:cubicBezTo>
                    <a:cubicBezTo>
                      <a:pt x="4402" y="6900"/>
                      <a:pt x="4481" y="7268"/>
                      <a:pt x="4600" y="6983"/>
                    </a:cubicBezTo>
                    <a:cubicBezTo>
                      <a:pt x="4616" y="7025"/>
                      <a:pt x="4647" y="7029"/>
                      <a:pt x="4668" y="7000"/>
                    </a:cubicBezTo>
                    <a:cubicBezTo>
                      <a:pt x="4695" y="7165"/>
                      <a:pt x="4383" y="7512"/>
                      <a:pt x="4572" y="7612"/>
                    </a:cubicBezTo>
                    <a:cubicBezTo>
                      <a:pt x="4561" y="7639"/>
                      <a:pt x="4537" y="8189"/>
                      <a:pt x="4549" y="8218"/>
                    </a:cubicBezTo>
                    <a:cubicBezTo>
                      <a:pt x="4218" y="8052"/>
                      <a:pt x="4499" y="8766"/>
                      <a:pt x="4612" y="8908"/>
                    </a:cubicBezTo>
                    <a:cubicBezTo>
                      <a:pt x="4469" y="9248"/>
                      <a:pt x="4405" y="9703"/>
                      <a:pt x="4249" y="10060"/>
                    </a:cubicBezTo>
                    <a:cubicBezTo>
                      <a:pt x="4231" y="10103"/>
                      <a:pt x="3863" y="10724"/>
                      <a:pt x="3931" y="10838"/>
                    </a:cubicBezTo>
                    <a:cubicBezTo>
                      <a:pt x="3904" y="10875"/>
                      <a:pt x="3884" y="11006"/>
                      <a:pt x="3866" y="11057"/>
                    </a:cubicBezTo>
                    <a:lnTo>
                      <a:pt x="3907" y="11057"/>
                    </a:lnTo>
                    <a:cubicBezTo>
                      <a:pt x="3683" y="11057"/>
                      <a:pt x="3673" y="12226"/>
                      <a:pt x="3784" y="12411"/>
                    </a:cubicBezTo>
                    <a:cubicBezTo>
                      <a:pt x="3713" y="12506"/>
                      <a:pt x="3776" y="12866"/>
                      <a:pt x="3821" y="12952"/>
                    </a:cubicBezTo>
                    <a:cubicBezTo>
                      <a:pt x="3779" y="13102"/>
                      <a:pt x="3952" y="13349"/>
                      <a:pt x="4063" y="13322"/>
                    </a:cubicBezTo>
                    <a:cubicBezTo>
                      <a:pt x="4060" y="13338"/>
                      <a:pt x="4058" y="13354"/>
                      <a:pt x="4057" y="13370"/>
                    </a:cubicBezTo>
                    <a:lnTo>
                      <a:pt x="4087" y="13380"/>
                    </a:lnTo>
                    <a:lnTo>
                      <a:pt x="4093" y="13414"/>
                    </a:lnTo>
                    <a:cubicBezTo>
                      <a:pt x="4290" y="13490"/>
                      <a:pt x="4102" y="14174"/>
                      <a:pt x="4227" y="14378"/>
                    </a:cubicBezTo>
                    <a:cubicBezTo>
                      <a:pt x="4190" y="14488"/>
                      <a:pt x="4544" y="15231"/>
                      <a:pt x="4228" y="15052"/>
                    </a:cubicBezTo>
                    <a:cubicBezTo>
                      <a:pt x="4228" y="15090"/>
                      <a:pt x="4220" y="15124"/>
                      <a:pt x="4204" y="15151"/>
                    </a:cubicBezTo>
                    <a:cubicBezTo>
                      <a:pt x="4266" y="15264"/>
                      <a:pt x="4305" y="15363"/>
                      <a:pt x="4335" y="15505"/>
                    </a:cubicBezTo>
                    <a:lnTo>
                      <a:pt x="4346" y="15505"/>
                    </a:lnTo>
                    <a:cubicBezTo>
                      <a:pt x="4387" y="15457"/>
                      <a:pt x="4394" y="15543"/>
                      <a:pt x="4468" y="15503"/>
                    </a:cubicBezTo>
                    <a:cubicBezTo>
                      <a:pt x="4571" y="15800"/>
                      <a:pt x="4536" y="15834"/>
                      <a:pt x="4468" y="16154"/>
                    </a:cubicBezTo>
                    <a:cubicBezTo>
                      <a:pt x="4643" y="16085"/>
                      <a:pt x="4765" y="16495"/>
                      <a:pt x="4806" y="16709"/>
                    </a:cubicBezTo>
                    <a:cubicBezTo>
                      <a:pt x="5029" y="16623"/>
                      <a:pt x="4935" y="16305"/>
                      <a:pt x="4856" y="16081"/>
                    </a:cubicBezTo>
                    <a:lnTo>
                      <a:pt x="4819" y="16090"/>
                    </a:lnTo>
                    <a:cubicBezTo>
                      <a:pt x="4853" y="16027"/>
                      <a:pt x="4845" y="15950"/>
                      <a:pt x="4813" y="15895"/>
                    </a:cubicBezTo>
                    <a:lnTo>
                      <a:pt x="4799" y="15901"/>
                    </a:lnTo>
                    <a:cubicBezTo>
                      <a:pt x="4773" y="15687"/>
                      <a:pt x="4711" y="15463"/>
                      <a:pt x="4695" y="15267"/>
                    </a:cubicBezTo>
                    <a:cubicBezTo>
                      <a:pt x="4682" y="15104"/>
                      <a:pt x="4607" y="15059"/>
                      <a:pt x="4654" y="14857"/>
                    </a:cubicBezTo>
                    <a:cubicBezTo>
                      <a:pt x="4643" y="14858"/>
                      <a:pt x="4632" y="14860"/>
                      <a:pt x="4621" y="14862"/>
                    </a:cubicBezTo>
                    <a:cubicBezTo>
                      <a:pt x="4621" y="14691"/>
                      <a:pt x="4335" y="14165"/>
                      <a:pt x="4542" y="14004"/>
                    </a:cubicBezTo>
                    <a:cubicBezTo>
                      <a:pt x="4568" y="14048"/>
                      <a:pt x="4597" y="14053"/>
                      <a:pt x="4633" y="14051"/>
                    </a:cubicBezTo>
                    <a:cubicBezTo>
                      <a:pt x="4649" y="14091"/>
                      <a:pt x="4668" y="14112"/>
                      <a:pt x="4694" y="14132"/>
                    </a:cubicBezTo>
                    <a:cubicBezTo>
                      <a:pt x="4606" y="14386"/>
                      <a:pt x="4732" y="15046"/>
                      <a:pt x="4888" y="15146"/>
                    </a:cubicBezTo>
                    <a:cubicBezTo>
                      <a:pt x="4868" y="15243"/>
                      <a:pt x="4898" y="15358"/>
                      <a:pt x="4958" y="15388"/>
                    </a:cubicBezTo>
                    <a:cubicBezTo>
                      <a:pt x="4954" y="15472"/>
                      <a:pt x="4978" y="15520"/>
                      <a:pt x="5030" y="15518"/>
                    </a:cubicBezTo>
                    <a:cubicBezTo>
                      <a:pt x="5042" y="15595"/>
                      <a:pt x="4993" y="15742"/>
                      <a:pt x="4986" y="15835"/>
                    </a:cubicBezTo>
                    <a:cubicBezTo>
                      <a:pt x="5221" y="15896"/>
                      <a:pt x="5644" y="17047"/>
                      <a:pt x="5374" y="17327"/>
                    </a:cubicBezTo>
                    <a:lnTo>
                      <a:pt x="5386" y="17327"/>
                    </a:lnTo>
                    <a:cubicBezTo>
                      <a:pt x="5363" y="17683"/>
                      <a:pt x="5700" y="18230"/>
                      <a:pt x="5921" y="18189"/>
                    </a:cubicBezTo>
                    <a:cubicBezTo>
                      <a:pt x="6093" y="18316"/>
                      <a:pt x="6360" y="18812"/>
                      <a:pt x="6568" y="18812"/>
                    </a:cubicBezTo>
                    <a:cubicBezTo>
                      <a:pt x="6707" y="18812"/>
                      <a:pt x="6794" y="18936"/>
                      <a:pt x="6933" y="18803"/>
                    </a:cubicBezTo>
                    <a:cubicBezTo>
                      <a:pt x="7112" y="18634"/>
                      <a:pt x="7225" y="18901"/>
                      <a:pt x="7338" y="19138"/>
                    </a:cubicBezTo>
                    <a:lnTo>
                      <a:pt x="7320" y="19233"/>
                    </a:lnTo>
                    <a:cubicBezTo>
                      <a:pt x="7452" y="19457"/>
                      <a:pt x="7609" y="19414"/>
                      <a:pt x="7752" y="19578"/>
                    </a:cubicBezTo>
                    <a:lnTo>
                      <a:pt x="7747" y="19554"/>
                    </a:lnTo>
                    <a:cubicBezTo>
                      <a:pt x="7831" y="19616"/>
                      <a:pt x="7966" y="19734"/>
                      <a:pt x="8058" y="19655"/>
                    </a:cubicBezTo>
                    <a:cubicBezTo>
                      <a:pt x="8068" y="19696"/>
                      <a:pt x="8082" y="19732"/>
                      <a:pt x="8102" y="19765"/>
                    </a:cubicBezTo>
                    <a:cubicBezTo>
                      <a:pt x="8201" y="19848"/>
                      <a:pt x="8249" y="20070"/>
                      <a:pt x="8332" y="20197"/>
                    </a:cubicBezTo>
                    <a:cubicBezTo>
                      <a:pt x="8328" y="20204"/>
                      <a:pt x="8318" y="20232"/>
                      <a:pt x="8307" y="20232"/>
                    </a:cubicBezTo>
                    <a:cubicBezTo>
                      <a:pt x="8248" y="20232"/>
                      <a:pt x="8242" y="20374"/>
                      <a:pt x="8290" y="20404"/>
                    </a:cubicBezTo>
                    <a:cubicBezTo>
                      <a:pt x="8224" y="20558"/>
                      <a:pt x="8335" y="20723"/>
                      <a:pt x="8404" y="20797"/>
                    </a:cubicBezTo>
                    <a:lnTo>
                      <a:pt x="8421" y="20768"/>
                    </a:lnTo>
                    <a:lnTo>
                      <a:pt x="8440" y="20786"/>
                    </a:lnTo>
                    <a:cubicBezTo>
                      <a:pt x="8440" y="20786"/>
                      <a:pt x="8460" y="20734"/>
                      <a:pt x="8463" y="20726"/>
                    </a:cubicBezTo>
                    <a:cubicBezTo>
                      <a:pt x="8481" y="20791"/>
                      <a:pt x="8506" y="20812"/>
                      <a:pt x="8544" y="20833"/>
                    </a:cubicBezTo>
                    <a:cubicBezTo>
                      <a:pt x="8631" y="20882"/>
                      <a:pt x="8572" y="21016"/>
                      <a:pt x="8625" y="21113"/>
                    </a:cubicBezTo>
                    <a:cubicBezTo>
                      <a:pt x="8670" y="21195"/>
                      <a:pt x="8728" y="21169"/>
                      <a:pt x="8774" y="21125"/>
                    </a:cubicBezTo>
                    <a:cubicBezTo>
                      <a:pt x="8819" y="21180"/>
                      <a:pt x="8955" y="21104"/>
                      <a:pt x="8977" y="21190"/>
                    </a:cubicBezTo>
                    <a:cubicBezTo>
                      <a:pt x="8994" y="21268"/>
                      <a:pt x="9007" y="21360"/>
                      <a:pt x="9074" y="21327"/>
                    </a:cubicBezTo>
                    <a:cubicBezTo>
                      <a:pt x="9087" y="21499"/>
                      <a:pt x="9387" y="21534"/>
                      <a:pt x="9242" y="21147"/>
                    </a:cubicBezTo>
                    <a:cubicBezTo>
                      <a:pt x="9322" y="21112"/>
                      <a:pt x="9334" y="20930"/>
                      <a:pt x="9399" y="20930"/>
                    </a:cubicBezTo>
                    <a:cubicBezTo>
                      <a:pt x="9476" y="20930"/>
                      <a:pt x="9464" y="21056"/>
                      <a:pt x="9512" y="21099"/>
                    </a:cubicBezTo>
                    <a:cubicBezTo>
                      <a:pt x="9489" y="21140"/>
                      <a:pt x="9481" y="21184"/>
                      <a:pt x="9489" y="21232"/>
                    </a:cubicBezTo>
                    <a:cubicBezTo>
                      <a:pt x="9530" y="21294"/>
                      <a:pt x="9567" y="21378"/>
                      <a:pt x="9594" y="21465"/>
                    </a:cubicBezTo>
                    <a:cubicBezTo>
                      <a:pt x="9613" y="21444"/>
                      <a:pt x="9635" y="21429"/>
                      <a:pt x="9658" y="21420"/>
                    </a:cubicBezTo>
                    <a:cubicBezTo>
                      <a:pt x="9651" y="21406"/>
                      <a:pt x="9651" y="21393"/>
                      <a:pt x="9656" y="21381"/>
                    </a:cubicBezTo>
                    <a:lnTo>
                      <a:pt x="9663" y="21393"/>
                    </a:lnTo>
                    <a:cubicBezTo>
                      <a:pt x="9703" y="21371"/>
                      <a:pt x="9728" y="21327"/>
                      <a:pt x="9733" y="21262"/>
                    </a:cubicBezTo>
                    <a:lnTo>
                      <a:pt x="9788" y="21239"/>
                    </a:lnTo>
                    <a:lnTo>
                      <a:pt x="9727" y="21036"/>
                    </a:lnTo>
                    <a:lnTo>
                      <a:pt x="9751" y="20983"/>
                    </a:lnTo>
                    <a:cubicBezTo>
                      <a:pt x="9690" y="20841"/>
                      <a:pt x="9591" y="20668"/>
                      <a:pt x="9478" y="20685"/>
                    </a:cubicBezTo>
                    <a:cubicBezTo>
                      <a:pt x="9386" y="20387"/>
                      <a:pt x="9023" y="21216"/>
                      <a:pt x="8905" y="20641"/>
                    </a:cubicBezTo>
                    <a:lnTo>
                      <a:pt x="8820" y="20643"/>
                    </a:lnTo>
                    <a:cubicBezTo>
                      <a:pt x="8820" y="20643"/>
                      <a:pt x="8682" y="20417"/>
                      <a:pt x="8717" y="20417"/>
                    </a:cubicBezTo>
                    <a:cubicBezTo>
                      <a:pt x="8717" y="20417"/>
                      <a:pt x="8717" y="20417"/>
                      <a:pt x="8717" y="20417"/>
                    </a:cubicBezTo>
                    <a:cubicBezTo>
                      <a:pt x="8719" y="20417"/>
                      <a:pt x="8885" y="19093"/>
                      <a:pt x="8901" y="18934"/>
                    </a:cubicBezTo>
                    <a:cubicBezTo>
                      <a:pt x="8865" y="18931"/>
                      <a:pt x="8824" y="18936"/>
                      <a:pt x="8790" y="18958"/>
                    </a:cubicBezTo>
                    <a:cubicBezTo>
                      <a:pt x="8665" y="18803"/>
                      <a:pt x="8556" y="18836"/>
                      <a:pt x="8451" y="18742"/>
                    </a:cubicBezTo>
                    <a:cubicBezTo>
                      <a:pt x="8417" y="18712"/>
                      <a:pt x="8071" y="18740"/>
                      <a:pt x="8035" y="18773"/>
                    </a:cubicBezTo>
                    <a:cubicBezTo>
                      <a:pt x="8032" y="18768"/>
                      <a:pt x="8029" y="18763"/>
                      <a:pt x="8025" y="18757"/>
                    </a:cubicBezTo>
                    <a:cubicBezTo>
                      <a:pt x="8109" y="18574"/>
                      <a:pt x="8142" y="18312"/>
                      <a:pt x="8200" y="18110"/>
                    </a:cubicBezTo>
                    <a:cubicBezTo>
                      <a:pt x="8274" y="17968"/>
                      <a:pt x="8508" y="16969"/>
                      <a:pt x="8384" y="16969"/>
                    </a:cubicBezTo>
                    <a:cubicBezTo>
                      <a:pt x="8284" y="16969"/>
                      <a:pt x="8160" y="16997"/>
                      <a:pt x="8055" y="17030"/>
                    </a:cubicBezTo>
                    <a:cubicBezTo>
                      <a:pt x="7708" y="17115"/>
                      <a:pt x="7858" y="17667"/>
                      <a:pt x="7599" y="17812"/>
                    </a:cubicBezTo>
                    <a:cubicBezTo>
                      <a:pt x="7601" y="17840"/>
                      <a:pt x="7595" y="17864"/>
                      <a:pt x="7583" y="17884"/>
                    </a:cubicBezTo>
                    <a:lnTo>
                      <a:pt x="7589" y="17850"/>
                    </a:lnTo>
                    <a:cubicBezTo>
                      <a:pt x="7313" y="17803"/>
                      <a:pt x="7206" y="18092"/>
                      <a:pt x="6955" y="17842"/>
                    </a:cubicBezTo>
                    <a:cubicBezTo>
                      <a:pt x="6928" y="17797"/>
                      <a:pt x="6940" y="17716"/>
                      <a:pt x="6902" y="17678"/>
                    </a:cubicBezTo>
                    <a:cubicBezTo>
                      <a:pt x="6909" y="17285"/>
                      <a:pt x="6745" y="17009"/>
                      <a:pt x="6787" y="16567"/>
                    </a:cubicBezTo>
                    <a:cubicBezTo>
                      <a:pt x="6799" y="16444"/>
                      <a:pt x="6795" y="15988"/>
                      <a:pt x="6892" y="15936"/>
                    </a:cubicBezTo>
                    <a:cubicBezTo>
                      <a:pt x="6964" y="15896"/>
                      <a:pt x="6970" y="15802"/>
                      <a:pt x="6989" y="15695"/>
                    </a:cubicBezTo>
                    <a:cubicBezTo>
                      <a:pt x="6960" y="15291"/>
                      <a:pt x="7099" y="15132"/>
                      <a:pt x="7297" y="14954"/>
                    </a:cubicBezTo>
                    <a:cubicBezTo>
                      <a:pt x="7407" y="14847"/>
                      <a:pt x="7530" y="14681"/>
                      <a:pt x="7658" y="14647"/>
                    </a:cubicBezTo>
                    <a:cubicBezTo>
                      <a:pt x="7726" y="14629"/>
                      <a:pt x="7890" y="14823"/>
                      <a:pt x="7918" y="14651"/>
                    </a:cubicBezTo>
                    <a:cubicBezTo>
                      <a:pt x="7929" y="14662"/>
                      <a:pt x="7940" y="14672"/>
                      <a:pt x="7951" y="14683"/>
                    </a:cubicBezTo>
                    <a:cubicBezTo>
                      <a:pt x="7964" y="14784"/>
                      <a:pt x="8062" y="14913"/>
                      <a:pt x="8119" y="14804"/>
                    </a:cubicBezTo>
                    <a:cubicBezTo>
                      <a:pt x="8158" y="14847"/>
                      <a:pt x="8205" y="14840"/>
                      <a:pt x="8218" y="14755"/>
                    </a:cubicBezTo>
                    <a:cubicBezTo>
                      <a:pt x="8226" y="14760"/>
                      <a:pt x="8233" y="14769"/>
                      <a:pt x="8237" y="14776"/>
                    </a:cubicBezTo>
                    <a:cubicBezTo>
                      <a:pt x="8243" y="14815"/>
                      <a:pt x="8236" y="14869"/>
                      <a:pt x="8238" y="14910"/>
                    </a:cubicBezTo>
                    <a:cubicBezTo>
                      <a:pt x="8321" y="14897"/>
                      <a:pt x="8431" y="14728"/>
                      <a:pt x="8309" y="14652"/>
                    </a:cubicBezTo>
                    <a:cubicBezTo>
                      <a:pt x="8336" y="14621"/>
                      <a:pt x="8354" y="14568"/>
                      <a:pt x="8341" y="14512"/>
                    </a:cubicBezTo>
                    <a:cubicBezTo>
                      <a:pt x="8478" y="14435"/>
                      <a:pt x="8881" y="14341"/>
                      <a:pt x="8891" y="14660"/>
                    </a:cubicBezTo>
                    <a:cubicBezTo>
                      <a:pt x="8953" y="14668"/>
                      <a:pt x="9017" y="14668"/>
                      <a:pt x="9071" y="14607"/>
                    </a:cubicBezTo>
                    <a:cubicBezTo>
                      <a:pt x="9213" y="14442"/>
                      <a:pt x="9157" y="14782"/>
                      <a:pt x="9269" y="14825"/>
                    </a:cubicBezTo>
                    <a:cubicBezTo>
                      <a:pt x="9274" y="14919"/>
                      <a:pt x="9158" y="15202"/>
                      <a:pt x="9231" y="15255"/>
                    </a:cubicBezTo>
                    <a:cubicBezTo>
                      <a:pt x="9194" y="15363"/>
                      <a:pt x="9245" y="15521"/>
                      <a:pt x="9291" y="15598"/>
                    </a:cubicBezTo>
                    <a:cubicBezTo>
                      <a:pt x="9303" y="15683"/>
                      <a:pt x="9312" y="15745"/>
                      <a:pt x="9294" y="15822"/>
                    </a:cubicBezTo>
                    <a:cubicBezTo>
                      <a:pt x="9320" y="15840"/>
                      <a:pt x="9347" y="15858"/>
                      <a:pt x="9373" y="15876"/>
                    </a:cubicBezTo>
                    <a:cubicBezTo>
                      <a:pt x="9376" y="15876"/>
                      <a:pt x="9389" y="16042"/>
                      <a:pt x="9392" y="16062"/>
                    </a:cubicBezTo>
                    <a:cubicBezTo>
                      <a:pt x="9891" y="16160"/>
                      <a:pt x="9504" y="14453"/>
                      <a:pt x="9669" y="14135"/>
                    </a:cubicBezTo>
                    <a:cubicBezTo>
                      <a:pt x="9801" y="13882"/>
                      <a:pt x="9965" y="13656"/>
                      <a:pt x="10125" y="13464"/>
                    </a:cubicBezTo>
                    <a:cubicBezTo>
                      <a:pt x="10212" y="13386"/>
                      <a:pt x="10656" y="13027"/>
                      <a:pt x="10592" y="12952"/>
                    </a:cubicBezTo>
                    <a:cubicBezTo>
                      <a:pt x="10811" y="12978"/>
                      <a:pt x="10712" y="12540"/>
                      <a:pt x="10767" y="12391"/>
                    </a:cubicBezTo>
                    <a:cubicBezTo>
                      <a:pt x="10824" y="12240"/>
                      <a:pt x="11053" y="12010"/>
                      <a:pt x="10986" y="11786"/>
                    </a:cubicBezTo>
                    <a:cubicBezTo>
                      <a:pt x="11080" y="11837"/>
                      <a:pt x="11274" y="11508"/>
                      <a:pt x="11267" y="11344"/>
                    </a:cubicBezTo>
                    <a:cubicBezTo>
                      <a:pt x="11357" y="11366"/>
                      <a:pt x="11513" y="11281"/>
                      <a:pt x="11556" y="11158"/>
                    </a:cubicBezTo>
                    <a:lnTo>
                      <a:pt x="11547" y="11137"/>
                    </a:lnTo>
                    <a:cubicBezTo>
                      <a:pt x="11604" y="11130"/>
                      <a:pt x="11673" y="11149"/>
                      <a:pt x="11708" y="11051"/>
                    </a:cubicBezTo>
                    <a:cubicBezTo>
                      <a:pt x="11862" y="11256"/>
                      <a:pt x="12051" y="10796"/>
                      <a:pt x="11864" y="10786"/>
                    </a:cubicBezTo>
                    <a:cubicBezTo>
                      <a:pt x="11862" y="10777"/>
                      <a:pt x="11858" y="10768"/>
                      <a:pt x="11853" y="10760"/>
                    </a:cubicBezTo>
                    <a:cubicBezTo>
                      <a:pt x="11890" y="10730"/>
                      <a:pt x="11924" y="10692"/>
                      <a:pt x="11955" y="10645"/>
                    </a:cubicBezTo>
                    <a:lnTo>
                      <a:pt x="11897" y="10613"/>
                    </a:lnTo>
                    <a:cubicBezTo>
                      <a:pt x="11984" y="10395"/>
                      <a:pt x="12164" y="10420"/>
                      <a:pt x="12245" y="10219"/>
                    </a:cubicBezTo>
                    <a:cubicBezTo>
                      <a:pt x="12330" y="10329"/>
                      <a:pt x="12661" y="10004"/>
                      <a:pt x="12737" y="9969"/>
                    </a:cubicBezTo>
                    <a:cubicBezTo>
                      <a:pt x="12664" y="10028"/>
                      <a:pt x="12408" y="10465"/>
                      <a:pt x="12631" y="10503"/>
                    </a:cubicBezTo>
                    <a:cubicBezTo>
                      <a:pt x="12789" y="10529"/>
                      <a:pt x="13042" y="10150"/>
                      <a:pt x="13212" y="10091"/>
                    </a:cubicBezTo>
                    <a:cubicBezTo>
                      <a:pt x="13387" y="9998"/>
                      <a:pt x="13656" y="9885"/>
                      <a:pt x="13625" y="9596"/>
                    </a:cubicBezTo>
                    <a:cubicBezTo>
                      <a:pt x="13619" y="9547"/>
                      <a:pt x="13631" y="9416"/>
                      <a:pt x="13642" y="9372"/>
                    </a:cubicBezTo>
                    <a:cubicBezTo>
                      <a:pt x="13542" y="9340"/>
                      <a:pt x="13492" y="9469"/>
                      <a:pt x="13428" y="9577"/>
                    </a:cubicBezTo>
                    <a:cubicBezTo>
                      <a:pt x="13210" y="9948"/>
                      <a:pt x="13126" y="9598"/>
                      <a:pt x="13005" y="9382"/>
                    </a:cubicBezTo>
                    <a:cubicBezTo>
                      <a:pt x="13043" y="9332"/>
                      <a:pt x="13094" y="9211"/>
                      <a:pt x="13035" y="9143"/>
                    </a:cubicBezTo>
                    <a:cubicBezTo>
                      <a:pt x="13114" y="9113"/>
                      <a:pt x="13246" y="8984"/>
                      <a:pt x="13198" y="8817"/>
                    </a:cubicBezTo>
                    <a:cubicBezTo>
                      <a:pt x="13133" y="8591"/>
                      <a:pt x="12921" y="8699"/>
                      <a:pt x="12820" y="8748"/>
                    </a:cubicBezTo>
                    <a:cubicBezTo>
                      <a:pt x="13042" y="8483"/>
                      <a:pt x="13227" y="8473"/>
                      <a:pt x="13514" y="8498"/>
                    </a:cubicBezTo>
                    <a:cubicBezTo>
                      <a:pt x="13879" y="8530"/>
                      <a:pt x="14067" y="8267"/>
                      <a:pt x="14414" y="8134"/>
                    </a:cubicBezTo>
                    <a:cubicBezTo>
                      <a:pt x="14179" y="8347"/>
                      <a:pt x="14080" y="8871"/>
                      <a:pt x="13864" y="9071"/>
                    </a:cubicBezTo>
                    <a:cubicBezTo>
                      <a:pt x="13717" y="9206"/>
                      <a:pt x="14405" y="9317"/>
                      <a:pt x="14423" y="9210"/>
                    </a:cubicBezTo>
                    <a:cubicBezTo>
                      <a:pt x="14405" y="9314"/>
                      <a:pt x="14297" y="9379"/>
                      <a:pt x="14243" y="9402"/>
                    </a:cubicBezTo>
                    <a:cubicBezTo>
                      <a:pt x="14313" y="9418"/>
                      <a:pt x="14553" y="9162"/>
                      <a:pt x="14568" y="9200"/>
                    </a:cubicBezTo>
                    <a:cubicBezTo>
                      <a:pt x="14597" y="9273"/>
                      <a:pt x="14503" y="9384"/>
                      <a:pt x="14488" y="9436"/>
                    </a:cubicBezTo>
                    <a:cubicBezTo>
                      <a:pt x="14575" y="9436"/>
                      <a:pt x="14865" y="9376"/>
                      <a:pt x="14709" y="9160"/>
                    </a:cubicBezTo>
                    <a:cubicBezTo>
                      <a:pt x="14686" y="9129"/>
                      <a:pt x="14726" y="9185"/>
                      <a:pt x="14709" y="9160"/>
                    </a:cubicBezTo>
                    <a:close/>
                    <a:moveTo>
                      <a:pt x="9292" y="15807"/>
                    </a:moveTo>
                    <a:cubicBezTo>
                      <a:pt x="9294" y="15804"/>
                      <a:pt x="9294" y="15801"/>
                      <a:pt x="9294" y="15797"/>
                    </a:cubicBezTo>
                    <a:lnTo>
                      <a:pt x="9292" y="15807"/>
                    </a:lnTo>
                    <a:cubicBezTo>
                      <a:pt x="9292" y="15807"/>
                      <a:pt x="9292" y="15807"/>
                      <a:pt x="9292" y="15807"/>
                    </a:cubicBezTo>
                    <a:close/>
                    <a:moveTo>
                      <a:pt x="10369" y="17468"/>
                    </a:moveTo>
                    <a:cubicBezTo>
                      <a:pt x="10335" y="17379"/>
                      <a:pt x="10167" y="17362"/>
                      <a:pt x="10156" y="17309"/>
                    </a:cubicBezTo>
                    <a:cubicBezTo>
                      <a:pt x="10131" y="17189"/>
                      <a:pt x="9829" y="16896"/>
                      <a:pt x="9715" y="16827"/>
                    </a:cubicBezTo>
                    <a:cubicBezTo>
                      <a:pt x="9533" y="16717"/>
                      <a:pt x="9375" y="16548"/>
                      <a:pt x="9156" y="16596"/>
                    </a:cubicBezTo>
                    <a:cubicBezTo>
                      <a:pt x="9072" y="16614"/>
                      <a:pt x="8717" y="16808"/>
                      <a:pt x="8728" y="16994"/>
                    </a:cubicBezTo>
                    <a:cubicBezTo>
                      <a:pt x="8730" y="17027"/>
                      <a:pt x="9190" y="16568"/>
                      <a:pt x="9247" y="16760"/>
                    </a:cubicBezTo>
                    <a:cubicBezTo>
                      <a:pt x="9236" y="16814"/>
                      <a:pt x="9210" y="16831"/>
                      <a:pt x="9167" y="16810"/>
                    </a:cubicBezTo>
                    <a:cubicBezTo>
                      <a:pt x="9239" y="16755"/>
                      <a:pt x="9536" y="17035"/>
                      <a:pt x="9629" y="17047"/>
                    </a:cubicBezTo>
                    <a:cubicBezTo>
                      <a:pt x="9753" y="17062"/>
                      <a:pt x="9684" y="17348"/>
                      <a:pt x="9814" y="17335"/>
                    </a:cubicBezTo>
                    <a:cubicBezTo>
                      <a:pt x="9981" y="17317"/>
                      <a:pt x="9882" y="17476"/>
                      <a:pt x="9811" y="17585"/>
                    </a:cubicBezTo>
                    <a:cubicBezTo>
                      <a:pt x="9811" y="17585"/>
                      <a:pt x="9811" y="17585"/>
                      <a:pt x="9811" y="17585"/>
                    </a:cubicBezTo>
                    <a:cubicBezTo>
                      <a:pt x="9811" y="17585"/>
                      <a:pt x="9811" y="17585"/>
                      <a:pt x="9811" y="17586"/>
                    </a:cubicBezTo>
                    <a:cubicBezTo>
                      <a:pt x="9831" y="17583"/>
                      <a:pt x="10404" y="17558"/>
                      <a:pt x="10369" y="17468"/>
                    </a:cubicBezTo>
                    <a:cubicBezTo>
                      <a:pt x="10361" y="17446"/>
                      <a:pt x="10394" y="17532"/>
                      <a:pt x="10369" y="17468"/>
                    </a:cubicBezTo>
                    <a:close/>
                    <a:moveTo>
                      <a:pt x="20788" y="376"/>
                    </a:moveTo>
                    <a:cubicBezTo>
                      <a:pt x="20661" y="393"/>
                      <a:pt x="20521" y="488"/>
                      <a:pt x="20397" y="482"/>
                    </a:cubicBezTo>
                    <a:cubicBezTo>
                      <a:pt x="20438" y="401"/>
                      <a:pt x="20552" y="165"/>
                      <a:pt x="20633" y="174"/>
                    </a:cubicBezTo>
                    <a:cubicBezTo>
                      <a:pt x="20175" y="121"/>
                      <a:pt x="19751" y="-20"/>
                      <a:pt x="19284" y="2"/>
                    </a:cubicBezTo>
                    <a:cubicBezTo>
                      <a:pt x="19105" y="10"/>
                      <a:pt x="18902" y="130"/>
                      <a:pt x="18728" y="59"/>
                    </a:cubicBezTo>
                    <a:cubicBezTo>
                      <a:pt x="18578" y="-2"/>
                      <a:pt x="18252" y="-5"/>
                      <a:pt x="18116" y="136"/>
                    </a:cubicBezTo>
                    <a:cubicBezTo>
                      <a:pt x="18175" y="75"/>
                      <a:pt x="18298" y="279"/>
                      <a:pt x="18361" y="285"/>
                    </a:cubicBezTo>
                    <a:cubicBezTo>
                      <a:pt x="18166" y="285"/>
                      <a:pt x="17974" y="110"/>
                      <a:pt x="17776" y="149"/>
                    </a:cubicBezTo>
                    <a:cubicBezTo>
                      <a:pt x="17789" y="245"/>
                      <a:pt x="17791" y="210"/>
                      <a:pt x="17833" y="259"/>
                    </a:cubicBezTo>
                    <a:cubicBezTo>
                      <a:pt x="17695" y="308"/>
                      <a:pt x="17442" y="191"/>
                      <a:pt x="17296" y="183"/>
                    </a:cubicBezTo>
                    <a:cubicBezTo>
                      <a:pt x="17097" y="171"/>
                      <a:pt x="16902" y="273"/>
                      <a:pt x="16703" y="270"/>
                    </a:cubicBezTo>
                    <a:cubicBezTo>
                      <a:pt x="16707" y="477"/>
                      <a:pt x="16045" y="464"/>
                      <a:pt x="15922" y="611"/>
                    </a:cubicBezTo>
                    <a:cubicBezTo>
                      <a:pt x="15984" y="642"/>
                      <a:pt x="16050" y="632"/>
                      <a:pt x="16114" y="633"/>
                    </a:cubicBezTo>
                    <a:cubicBezTo>
                      <a:pt x="16093" y="927"/>
                      <a:pt x="15244" y="969"/>
                      <a:pt x="15099" y="1007"/>
                    </a:cubicBezTo>
                    <a:cubicBezTo>
                      <a:pt x="15125" y="1148"/>
                      <a:pt x="15349" y="1197"/>
                      <a:pt x="15414" y="1212"/>
                    </a:cubicBezTo>
                    <a:cubicBezTo>
                      <a:pt x="15335" y="1285"/>
                      <a:pt x="15187" y="1268"/>
                      <a:pt x="15096" y="1309"/>
                    </a:cubicBezTo>
                    <a:cubicBezTo>
                      <a:pt x="15139" y="1389"/>
                      <a:pt x="15278" y="1390"/>
                      <a:pt x="15337" y="1395"/>
                    </a:cubicBezTo>
                    <a:cubicBezTo>
                      <a:pt x="15292" y="1423"/>
                      <a:pt x="15237" y="1423"/>
                      <a:pt x="15198" y="1474"/>
                    </a:cubicBezTo>
                    <a:cubicBezTo>
                      <a:pt x="15433" y="1544"/>
                      <a:pt x="15645" y="1461"/>
                      <a:pt x="15880" y="1474"/>
                    </a:cubicBezTo>
                    <a:cubicBezTo>
                      <a:pt x="15992" y="1480"/>
                      <a:pt x="16131" y="1500"/>
                      <a:pt x="16237" y="1562"/>
                    </a:cubicBezTo>
                    <a:cubicBezTo>
                      <a:pt x="16344" y="1623"/>
                      <a:pt x="16226" y="1664"/>
                      <a:pt x="16247" y="1717"/>
                    </a:cubicBezTo>
                    <a:cubicBezTo>
                      <a:pt x="16266" y="1765"/>
                      <a:pt x="16487" y="1880"/>
                      <a:pt x="16313" y="1959"/>
                    </a:cubicBezTo>
                    <a:cubicBezTo>
                      <a:pt x="16559" y="1847"/>
                      <a:pt x="16204" y="2758"/>
                      <a:pt x="16179" y="2583"/>
                    </a:cubicBezTo>
                    <a:cubicBezTo>
                      <a:pt x="16203" y="2748"/>
                      <a:pt x="16427" y="2568"/>
                      <a:pt x="16494" y="2630"/>
                    </a:cubicBezTo>
                    <a:cubicBezTo>
                      <a:pt x="16482" y="2669"/>
                      <a:pt x="16425" y="2638"/>
                      <a:pt x="16428" y="2695"/>
                    </a:cubicBezTo>
                    <a:cubicBezTo>
                      <a:pt x="16522" y="2661"/>
                      <a:pt x="16598" y="2870"/>
                      <a:pt x="16593" y="2871"/>
                    </a:cubicBezTo>
                    <a:cubicBezTo>
                      <a:pt x="16581" y="2874"/>
                      <a:pt x="16213" y="2799"/>
                      <a:pt x="16214" y="2802"/>
                    </a:cubicBezTo>
                    <a:cubicBezTo>
                      <a:pt x="16229" y="2835"/>
                      <a:pt x="16243" y="2868"/>
                      <a:pt x="16257" y="2900"/>
                    </a:cubicBezTo>
                    <a:cubicBezTo>
                      <a:pt x="16172" y="2904"/>
                      <a:pt x="16137" y="2977"/>
                      <a:pt x="16095" y="3092"/>
                    </a:cubicBezTo>
                    <a:cubicBezTo>
                      <a:pt x="16186" y="3140"/>
                      <a:pt x="16346" y="3277"/>
                      <a:pt x="16419" y="3092"/>
                    </a:cubicBezTo>
                    <a:cubicBezTo>
                      <a:pt x="16494" y="2902"/>
                      <a:pt x="16546" y="3028"/>
                      <a:pt x="16502" y="3209"/>
                    </a:cubicBezTo>
                    <a:cubicBezTo>
                      <a:pt x="16498" y="3224"/>
                      <a:pt x="15861" y="3720"/>
                      <a:pt x="16084" y="3791"/>
                    </a:cubicBezTo>
                    <a:cubicBezTo>
                      <a:pt x="16081" y="3912"/>
                      <a:pt x="15909" y="3871"/>
                      <a:pt x="15990" y="4074"/>
                    </a:cubicBezTo>
                    <a:cubicBezTo>
                      <a:pt x="16072" y="4282"/>
                      <a:pt x="15977" y="4328"/>
                      <a:pt x="16012" y="4522"/>
                    </a:cubicBezTo>
                    <a:cubicBezTo>
                      <a:pt x="16059" y="4791"/>
                      <a:pt x="16218" y="5190"/>
                      <a:pt x="16217" y="5459"/>
                    </a:cubicBezTo>
                    <a:cubicBezTo>
                      <a:pt x="16477" y="5346"/>
                      <a:pt x="16693" y="5934"/>
                      <a:pt x="16874" y="5492"/>
                    </a:cubicBezTo>
                    <a:cubicBezTo>
                      <a:pt x="16944" y="5323"/>
                      <a:pt x="17078" y="4978"/>
                      <a:pt x="17178" y="4863"/>
                    </a:cubicBezTo>
                    <a:cubicBezTo>
                      <a:pt x="17207" y="4830"/>
                      <a:pt x="17468" y="4537"/>
                      <a:pt x="17336" y="4506"/>
                    </a:cubicBezTo>
                    <a:cubicBezTo>
                      <a:pt x="17352" y="4429"/>
                      <a:pt x="17466" y="4461"/>
                      <a:pt x="17462" y="4414"/>
                    </a:cubicBezTo>
                    <a:cubicBezTo>
                      <a:pt x="17446" y="4185"/>
                      <a:pt x="17478" y="4318"/>
                      <a:pt x="17603" y="4179"/>
                    </a:cubicBezTo>
                    <a:cubicBezTo>
                      <a:pt x="17832" y="3924"/>
                      <a:pt x="18176" y="4100"/>
                      <a:pt x="18404" y="3748"/>
                    </a:cubicBezTo>
                    <a:cubicBezTo>
                      <a:pt x="18623" y="3408"/>
                      <a:pt x="18719" y="3579"/>
                      <a:pt x="18976" y="3474"/>
                    </a:cubicBezTo>
                    <a:cubicBezTo>
                      <a:pt x="19132" y="3410"/>
                      <a:pt x="19315" y="3416"/>
                      <a:pt x="19459" y="3294"/>
                    </a:cubicBezTo>
                    <a:cubicBezTo>
                      <a:pt x="19583" y="3189"/>
                      <a:pt x="19779" y="3004"/>
                      <a:pt x="19921" y="2998"/>
                    </a:cubicBezTo>
                    <a:cubicBezTo>
                      <a:pt x="19863" y="3000"/>
                      <a:pt x="19502" y="2839"/>
                      <a:pt x="19465" y="2948"/>
                    </a:cubicBezTo>
                    <a:cubicBezTo>
                      <a:pt x="19535" y="2744"/>
                      <a:pt x="19616" y="2666"/>
                      <a:pt x="19736" y="2808"/>
                    </a:cubicBezTo>
                    <a:cubicBezTo>
                      <a:pt x="19799" y="2882"/>
                      <a:pt x="20006" y="3044"/>
                      <a:pt x="20008" y="2762"/>
                    </a:cubicBezTo>
                    <a:cubicBezTo>
                      <a:pt x="20009" y="2563"/>
                      <a:pt x="19750" y="2306"/>
                      <a:pt x="19652" y="2240"/>
                    </a:cubicBezTo>
                    <a:cubicBezTo>
                      <a:pt x="19743" y="2177"/>
                      <a:pt x="20272" y="2315"/>
                      <a:pt x="20290" y="2066"/>
                    </a:cubicBezTo>
                    <a:cubicBezTo>
                      <a:pt x="20246" y="2069"/>
                      <a:pt x="20204" y="2042"/>
                      <a:pt x="20162" y="2024"/>
                    </a:cubicBezTo>
                    <a:cubicBezTo>
                      <a:pt x="20196" y="2013"/>
                      <a:pt x="20461" y="2053"/>
                      <a:pt x="20445" y="1920"/>
                    </a:cubicBezTo>
                    <a:cubicBezTo>
                      <a:pt x="20434" y="1826"/>
                      <a:pt x="20316" y="1823"/>
                      <a:pt x="20426" y="1726"/>
                    </a:cubicBezTo>
                    <a:cubicBezTo>
                      <a:pt x="20595" y="1578"/>
                      <a:pt x="20285" y="1472"/>
                      <a:pt x="20249" y="1409"/>
                    </a:cubicBezTo>
                    <a:cubicBezTo>
                      <a:pt x="20284" y="1409"/>
                      <a:pt x="20770" y="1373"/>
                      <a:pt x="20655" y="1204"/>
                    </a:cubicBezTo>
                    <a:cubicBezTo>
                      <a:pt x="20592" y="1111"/>
                      <a:pt x="20396" y="1087"/>
                      <a:pt x="20327" y="1171"/>
                    </a:cubicBezTo>
                    <a:cubicBezTo>
                      <a:pt x="20607" y="695"/>
                      <a:pt x="21060" y="526"/>
                      <a:pt x="21446" y="368"/>
                    </a:cubicBezTo>
                    <a:cubicBezTo>
                      <a:pt x="21259" y="170"/>
                      <a:pt x="20985" y="351"/>
                      <a:pt x="20788" y="376"/>
                    </a:cubicBezTo>
                    <a:cubicBezTo>
                      <a:pt x="20727" y="384"/>
                      <a:pt x="20985" y="351"/>
                      <a:pt x="20788" y="376"/>
                    </a:cubicBezTo>
                    <a:close/>
                    <a:moveTo>
                      <a:pt x="11250" y="17854"/>
                    </a:moveTo>
                    <a:cubicBezTo>
                      <a:pt x="11353" y="18121"/>
                      <a:pt x="10932" y="18149"/>
                      <a:pt x="10851" y="18066"/>
                    </a:cubicBezTo>
                    <a:cubicBezTo>
                      <a:pt x="10834" y="18070"/>
                      <a:pt x="10772" y="18267"/>
                      <a:pt x="10762" y="18295"/>
                    </a:cubicBezTo>
                    <a:lnTo>
                      <a:pt x="10744" y="18285"/>
                    </a:lnTo>
                    <a:lnTo>
                      <a:pt x="10730" y="18323"/>
                    </a:lnTo>
                    <a:cubicBezTo>
                      <a:pt x="10688" y="18281"/>
                      <a:pt x="10661" y="18211"/>
                      <a:pt x="10659" y="18127"/>
                    </a:cubicBezTo>
                    <a:cubicBezTo>
                      <a:pt x="10636" y="18121"/>
                      <a:pt x="10482" y="18109"/>
                      <a:pt x="10449" y="18132"/>
                    </a:cubicBezTo>
                    <a:cubicBezTo>
                      <a:pt x="10400" y="18160"/>
                      <a:pt x="10250" y="18170"/>
                      <a:pt x="10272" y="17972"/>
                    </a:cubicBezTo>
                    <a:cubicBezTo>
                      <a:pt x="10299" y="17723"/>
                      <a:pt x="10501" y="18031"/>
                      <a:pt x="10576" y="17927"/>
                    </a:cubicBezTo>
                    <a:cubicBezTo>
                      <a:pt x="10576" y="17927"/>
                      <a:pt x="10576" y="17927"/>
                      <a:pt x="10576" y="17927"/>
                    </a:cubicBezTo>
                    <a:cubicBezTo>
                      <a:pt x="10555" y="17927"/>
                      <a:pt x="10562" y="17743"/>
                      <a:pt x="10562" y="17738"/>
                    </a:cubicBezTo>
                    <a:lnTo>
                      <a:pt x="10412" y="17627"/>
                    </a:lnTo>
                    <a:cubicBezTo>
                      <a:pt x="10499" y="17485"/>
                      <a:pt x="10669" y="17484"/>
                      <a:pt x="10776" y="17484"/>
                    </a:cubicBezTo>
                    <a:cubicBezTo>
                      <a:pt x="10837" y="17484"/>
                      <a:pt x="10950" y="17493"/>
                      <a:pt x="11001" y="17546"/>
                    </a:cubicBezTo>
                    <a:cubicBezTo>
                      <a:pt x="11036" y="17584"/>
                      <a:pt x="11222" y="17784"/>
                      <a:pt x="11250" y="17854"/>
                    </a:cubicBezTo>
                    <a:cubicBezTo>
                      <a:pt x="11273" y="17915"/>
                      <a:pt x="11228" y="17798"/>
                      <a:pt x="11250" y="17854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273;p8">
                <a:extLst>
                  <a:ext uri="{FF2B5EF4-FFF2-40B4-BE49-F238E27FC236}">
                    <a16:creationId xmlns:a16="http://schemas.microsoft.com/office/drawing/2014/main" id="{E02868DE-753A-4958-BC22-0684A470A7FE}"/>
                  </a:ext>
                </a:extLst>
              </p:cNvPr>
              <p:cNvSpPr/>
              <p:nvPr/>
            </p:nvSpPr>
            <p:spPr>
              <a:xfrm>
                <a:off x="4510638" y="4935005"/>
                <a:ext cx="1635751" cy="2665474"/>
              </a:xfrm>
              <a:custGeom>
                <a:avLst/>
                <a:gdLst/>
                <a:ahLst/>
                <a:cxnLst/>
                <a:rect l="l" t="t" r="r" b="b"/>
                <a:pathLst>
                  <a:path w="21156" h="21346" extrusionOk="0">
                    <a:moveTo>
                      <a:pt x="14907" y="13611"/>
                    </a:moveTo>
                    <a:cubicBezTo>
                      <a:pt x="14908" y="13576"/>
                      <a:pt x="14915" y="13542"/>
                      <a:pt x="14927" y="13508"/>
                    </a:cubicBezTo>
                    <a:cubicBezTo>
                      <a:pt x="14945" y="13527"/>
                      <a:pt x="14935" y="13561"/>
                      <a:pt x="14907" y="13611"/>
                    </a:cubicBezTo>
                    <a:cubicBezTo>
                      <a:pt x="14911" y="13596"/>
                      <a:pt x="14935" y="13561"/>
                      <a:pt x="14907" y="13611"/>
                    </a:cubicBezTo>
                    <a:close/>
                    <a:moveTo>
                      <a:pt x="13846" y="3906"/>
                    </a:moveTo>
                    <a:cubicBezTo>
                      <a:pt x="13745" y="4068"/>
                      <a:pt x="13727" y="4129"/>
                      <a:pt x="13495" y="4231"/>
                    </a:cubicBezTo>
                    <a:cubicBezTo>
                      <a:pt x="13568" y="4090"/>
                      <a:pt x="13714" y="3995"/>
                      <a:pt x="13864" y="3877"/>
                    </a:cubicBezTo>
                    <a:lnTo>
                      <a:pt x="13846" y="3906"/>
                    </a:lnTo>
                    <a:cubicBezTo>
                      <a:pt x="13827" y="3937"/>
                      <a:pt x="13846" y="3906"/>
                      <a:pt x="13846" y="3906"/>
                    </a:cubicBezTo>
                    <a:close/>
                    <a:moveTo>
                      <a:pt x="12475" y="14778"/>
                    </a:moveTo>
                    <a:cubicBezTo>
                      <a:pt x="12516" y="14778"/>
                      <a:pt x="12564" y="14776"/>
                      <a:pt x="12595" y="14795"/>
                    </a:cubicBezTo>
                    <a:cubicBezTo>
                      <a:pt x="12555" y="14785"/>
                      <a:pt x="12514" y="14778"/>
                      <a:pt x="12475" y="14778"/>
                    </a:cubicBezTo>
                    <a:cubicBezTo>
                      <a:pt x="12476" y="14778"/>
                      <a:pt x="12514" y="14778"/>
                      <a:pt x="12475" y="14778"/>
                    </a:cubicBezTo>
                    <a:close/>
                    <a:moveTo>
                      <a:pt x="7113" y="17141"/>
                    </a:moveTo>
                    <a:cubicBezTo>
                      <a:pt x="7109" y="17139"/>
                      <a:pt x="7101" y="17127"/>
                      <a:pt x="7096" y="17118"/>
                    </a:cubicBezTo>
                    <a:cubicBezTo>
                      <a:pt x="7113" y="17112"/>
                      <a:pt x="7129" y="17104"/>
                      <a:pt x="7143" y="17096"/>
                    </a:cubicBezTo>
                    <a:cubicBezTo>
                      <a:pt x="7135" y="17114"/>
                      <a:pt x="7137" y="17132"/>
                      <a:pt x="7149" y="17150"/>
                    </a:cubicBezTo>
                    <a:lnTo>
                      <a:pt x="7113" y="17141"/>
                    </a:lnTo>
                    <a:cubicBezTo>
                      <a:pt x="7109" y="17139"/>
                      <a:pt x="7113" y="17141"/>
                      <a:pt x="7113" y="17141"/>
                    </a:cubicBezTo>
                    <a:close/>
                    <a:moveTo>
                      <a:pt x="4271" y="153"/>
                    </a:moveTo>
                    <a:cubicBezTo>
                      <a:pt x="4271" y="153"/>
                      <a:pt x="4274" y="153"/>
                      <a:pt x="4271" y="153"/>
                    </a:cubicBezTo>
                    <a:cubicBezTo>
                      <a:pt x="4271" y="153"/>
                      <a:pt x="4271" y="153"/>
                      <a:pt x="4271" y="153"/>
                    </a:cubicBezTo>
                    <a:close/>
                    <a:moveTo>
                      <a:pt x="21083" y="5876"/>
                    </a:moveTo>
                    <a:cubicBezTo>
                      <a:pt x="20878" y="5351"/>
                      <a:pt x="20177" y="5444"/>
                      <a:pt x="19555" y="5083"/>
                    </a:cubicBezTo>
                    <a:cubicBezTo>
                      <a:pt x="19066" y="4799"/>
                      <a:pt x="18685" y="4740"/>
                      <a:pt x="18023" y="4717"/>
                    </a:cubicBezTo>
                    <a:cubicBezTo>
                      <a:pt x="17537" y="4700"/>
                      <a:pt x="17283" y="4482"/>
                      <a:pt x="16812" y="4685"/>
                    </a:cubicBezTo>
                    <a:cubicBezTo>
                      <a:pt x="16950" y="4215"/>
                      <a:pt x="15462" y="3995"/>
                      <a:pt x="14945" y="4103"/>
                    </a:cubicBezTo>
                    <a:cubicBezTo>
                      <a:pt x="14955" y="4083"/>
                      <a:pt x="15053" y="3900"/>
                      <a:pt x="15053" y="3900"/>
                    </a:cubicBezTo>
                    <a:cubicBezTo>
                      <a:pt x="14663" y="3887"/>
                      <a:pt x="14273" y="3873"/>
                      <a:pt x="13883" y="3862"/>
                    </a:cubicBezTo>
                    <a:cubicBezTo>
                      <a:pt x="14117" y="3655"/>
                      <a:pt x="14501" y="3533"/>
                      <a:pt x="14274" y="3246"/>
                    </a:cubicBezTo>
                    <a:cubicBezTo>
                      <a:pt x="13791" y="3298"/>
                      <a:pt x="13738" y="2329"/>
                      <a:pt x="13421" y="2513"/>
                    </a:cubicBezTo>
                    <a:cubicBezTo>
                      <a:pt x="13222" y="2341"/>
                      <a:pt x="12877" y="2206"/>
                      <a:pt x="12575" y="2135"/>
                    </a:cubicBezTo>
                    <a:cubicBezTo>
                      <a:pt x="12586" y="2119"/>
                      <a:pt x="12595" y="2102"/>
                      <a:pt x="12600" y="2085"/>
                    </a:cubicBezTo>
                    <a:cubicBezTo>
                      <a:pt x="12472" y="2018"/>
                      <a:pt x="11718" y="1855"/>
                      <a:pt x="11552" y="2009"/>
                    </a:cubicBezTo>
                    <a:cubicBezTo>
                      <a:pt x="11407" y="1950"/>
                      <a:pt x="11152" y="1951"/>
                      <a:pt x="10982" y="1957"/>
                    </a:cubicBezTo>
                    <a:lnTo>
                      <a:pt x="10971" y="1915"/>
                    </a:lnTo>
                    <a:lnTo>
                      <a:pt x="10942" y="1935"/>
                    </a:lnTo>
                    <a:cubicBezTo>
                      <a:pt x="10847" y="1887"/>
                      <a:pt x="10590" y="1730"/>
                      <a:pt x="10461" y="1730"/>
                    </a:cubicBezTo>
                    <a:cubicBezTo>
                      <a:pt x="10603" y="1730"/>
                      <a:pt x="10202" y="1408"/>
                      <a:pt x="10132" y="1370"/>
                    </a:cubicBezTo>
                    <a:cubicBezTo>
                      <a:pt x="10175" y="1376"/>
                      <a:pt x="10205" y="1380"/>
                      <a:pt x="10205" y="1380"/>
                    </a:cubicBezTo>
                    <a:cubicBezTo>
                      <a:pt x="9946" y="1224"/>
                      <a:pt x="9692" y="1045"/>
                      <a:pt x="9292" y="1115"/>
                    </a:cubicBezTo>
                    <a:cubicBezTo>
                      <a:pt x="9308" y="1100"/>
                      <a:pt x="9312" y="1069"/>
                      <a:pt x="9318" y="1047"/>
                    </a:cubicBezTo>
                    <a:cubicBezTo>
                      <a:pt x="9756" y="901"/>
                      <a:pt x="8958" y="655"/>
                      <a:pt x="8719" y="691"/>
                    </a:cubicBezTo>
                    <a:cubicBezTo>
                      <a:pt x="8697" y="649"/>
                      <a:pt x="8672" y="637"/>
                      <a:pt x="8622" y="605"/>
                    </a:cubicBezTo>
                    <a:cubicBezTo>
                      <a:pt x="8595" y="615"/>
                      <a:pt x="8857" y="603"/>
                      <a:pt x="8946" y="583"/>
                    </a:cubicBezTo>
                    <a:lnTo>
                      <a:pt x="8946" y="424"/>
                    </a:lnTo>
                    <a:cubicBezTo>
                      <a:pt x="8584" y="419"/>
                      <a:pt x="8041" y="370"/>
                      <a:pt x="7753" y="527"/>
                    </a:cubicBezTo>
                    <a:cubicBezTo>
                      <a:pt x="7325" y="761"/>
                      <a:pt x="7238" y="462"/>
                      <a:pt x="6865" y="462"/>
                    </a:cubicBezTo>
                    <a:cubicBezTo>
                      <a:pt x="6651" y="462"/>
                      <a:pt x="6162" y="582"/>
                      <a:pt x="6100" y="423"/>
                    </a:cubicBezTo>
                    <a:cubicBezTo>
                      <a:pt x="6035" y="257"/>
                      <a:pt x="5794" y="173"/>
                      <a:pt x="5530" y="201"/>
                    </a:cubicBezTo>
                    <a:cubicBezTo>
                      <a:pt x="5798" y="201"/>
                      <a:pt x="4516" y="-254"/>
                      <a:pt x="5126" y="246"/>
                    </a:cubicBezTo>
                    <a:cubicBezTo>
                      <a:pt x="4964" y="310"/>
                      <a:pt x="4729" y="281"/>
                      <a:pt x="4573" y="365"/>
                    </a:cubicBezTo>
                    <a:cubicBezTo>
                      <a:pt x="4569" y="357"/>
                      <a:pt x="4565" y="351"/>
                      <a:pt x="4561" y="344"/>
                    </a:cubicBezTo>
                    <a:cubicBezTo>
                      <a:pt x="4686" y="310"/>
                      <a:pt x="4802" y="265"/>
                      <a:pt x="4906" y="212"/>
                    </a:cubicBezTo>
                    <a:cubicBezTo>
                      <a:pt x="4915" y="-229"/>
                      <a:pt x="4397" y="153"/>
                      <a:pt x="4270" y="153"/>
                    </a:cubicBezTo>
                    <a:cubicBezTo>
                      <a:pt x="4167" y="164"/>
                      <a:pt x="3359" y="353"/>
                      <a:pt x="3319" y="417"/>
                    </a:cubicBezTo>
                    <a:lnTo>
                      <a:pt x="3145" y="383"/>
                    </a:lnTo>
                    <a:cubicBezTo>
                      <a:pt x="2836" y="502"/>
                      <a:pt x="2710" y="657"/>
                      <a:pt x="2597" y="861"/>
                    </a:cubicBezTo>
                    <a:lnTo>
                      <a:pt x="2632" y="881"/>
                    </a:lnTo>
                    <a:lnTo>
                      <a:pt x="2609" y="891"/>
                    </a:lnTo>
                    <a:cubicBezTo>
                      <a:pt x="2609" y="891"/>
                      <a:pt x="2630" y="919"/>
                      <a:pt x="2631" y="920"/>
                    </a:cubicBezTo>
                    <a:cubicBezTo>
                      <a:pt x="2441" y="925"/>
                      <a:pt x="2439" y="994"/>
                      <a:pt x="2367" y="1082"/>
                    </a:cubicBezTo>
                    <a:cubicBezTo>
                      <a:pt x="2327" y="1132"/>
                      <a:pt x="2134" y="1188"/>
                      <a:pt x="2046" y="1216"/>
                    </a:cubicBezTo>
                    <a:cubicBezTo>
                      <a:pt x="2006" y="1191"/>
                      <a:pt x="1971" y="1160"/>
                      <a:pt x="1938" y="1132"/>
                    </a:cubicBezTo>
                    <a:lnTo>
                      <a:pt x="1757" y="1278"/>
                    </a:lnTo>
                    <a:lnTo>
                      <a:pt x="1868" y="1415"/>
                    </a:lnTo>
                    <a:lnTo>
                      <a:pt x="1840" y="1419"/>
                    </a:lnTo>
                    <a:lnTo>
                      <a:pt x="1824" y="1473"/>
                    </a:lnTo>
                    <a:lnTo>
                      <a:pt x="1805" y="1460"/>
                    </a:lnTo>
                    <a:cubicBezTo>
                      <a:pt x="1758" y="1481"/>
                      <a:pt x="1709" y="1500"/>
                      <a:pt x="1658" y="1517"/>
                    </a:cubicBezTo>
                    <a:cubicBezTo>
                      <a:pt x="1549" y="1674"/>
                      <a:pt x="1707" y="1979"/>
                      <a:pt x="1798" y="2121"/>
                    </a:cubicBezTo>
                    <a:lnTo>
                      <a:pt x="1623" y="2198"/>
                    </a:lnTo>
                    <a:cubicBezTo>
                      <a:pt x="1623" y="2198"/>
                      <a:pt x="1757" y="2274"/>
                      <a:pt x="1768" y="2279"/>
                    </a:cubicBezTo>
                    <a:cubicBezTo>
                      <a:pt x="1773" y="2424"/>
                      <a:pt x="1650" y="2661"/>
                      <a:pt x="1803" y="2773"/>
                    </a:cubicBezTo>
                    <a:cubicBezTo>
                      <a:pt x="1723" y="2851"/>
                      <a:pt x="1540" y="2983"/>
                      <a:pt x="1532" y="3078"/>
                    </a:cubicBezTo>
                    <a:cubicBezTo>
                      <a:pt x="1139" y="3076"/>
                      <a:pt x="1182" y="3360"/>
                      <a:pt x="947" y="3451"/>
                    </a:cubicBezTo>
                    <a:cubicBezTo>
                      <a:pt x="945" y="3436"/>
                      <a:pt x="951" y="3434"/>
                      <a:pt x="966" y="3447"/>
                    </a:cubicBezTo>
                    <a:cubicBezTo>
                      <a:pt x="608" y="3513"/>
                      <a:pt x="413" y="3554"/>
                      <a:pt x="434" y="3830"/>
                    </a:cubicBezTo>
                    <a:cubicBezTo>
                      <a:pt x="410" y="3843"/>
                      <a:pt x="192" y="4024"/>
                      <a:pt x="245" y="4024"/>
                    </a:cubicBezTo>
                    <a:lnTo>
                      <a:pt x="236" y="4024"/>
                    </a:lnTo>
                    <a:cubicBezTo>
                      <a:pt x="54" y="4141"/>
                      <a:pt x="48" y="4311"/>
                      <a:pt x="120" y="4482"/>
                    </a:cubicBezTo>
                    <a:cubicBezTo>
                      <a:pt x="-250" y="4580"/>
                      <a:pt x="355" y="4716"/>
                      <a:pt x="355" y="4730"/>
                    </a:cubicBezTo>
                    <a:cubicBezTo>
                      <a:pt x="361" y="4790"/>
                      <a:pt x="347" y="4826"/>
                      <a:pt x="446" y="4867"/>
                    </a:cubicBezTo>
                    <a:cubicBezTo>
                      <a:pt x="418" y="4880"/>
                      <a:pt x="385" y="4889"/>
                      <a:pt x="354" y="4898"/>
                    </a:cubicBezTo>
                    <a:lnTo>
                      <a:pt x="401" y="5044"/>
                    </a:lnTo>
                    <a:cubicBezTo>
                      <a:pt x="360" y="5065"/>
                      <a:pt x="295" y="5073"/>
                      <a:pt x="243" y="5074"/>
                    </a:cubicBezTo>
                    <a:cubicBezTo>
                      <a:pt x="-96" y="5327"/>
                      <a:pt x="100" y="5478"/>
                      <a:pt x="253" y="5724"/>
                    </a:cubicBezTo>
                    <a:cubicBezTo>
                      <a:pt x="-131" y="5758"/>
                      <a:pt x="906" y="6336"/>
                      <a:pt x="977" y="6405"/>
                    </a:cubicBezTo>
                    <a:cubicBezTo>
                      <a:pt x="1473" y="6884"/>
                      <a:pt x="1943" y="7410"/>
                      <a:pt x="2366" y="7917"/>
                    </a:cubicBezTo>
                    <a:cubicBezTo>
                      <a:pt x="2792" y="8429"/>
                      <a:pt x="2834" y="8747"/>
                      <a:pt x="3754" y="9047"/>
                    </a:cubicBezTo>
                    <a:cubicBezTo>
                      <a:pt x="4138" y="9172"/>
                      <a:pt x="4518" y="9326"/>
                      <a:pt x="4908" y="9441"/>
                    </a:cubicBezTo>
                    <a:cubicBezTo>
                      <a:pt x="5168" y="9517"/>
                      <a:pt x="5201" y="9759"/>
                      <a:pt x="5520" y="9800"/>
                    </a:cubicBezTo>
                    <a:cubicBezTo>
                      <a:pt x="5673" y="10251"/>
                      <a:pt x="5783" y="10655"/>
                      <a:pt x="5791" y="11117"/>
                    </a:cubicBezTo>
                    <a:cubicBezTo>
                      <a:pt x="5711" y="11122"/>
                      <a:pt x="5913" y="12338"/>
                      <a:pt x="5907" y="12464"/>
                    </a:cubicBezTo>
                    <a:cubicBezTo>
                      <a:pt x="5882" y="13059"/>
                      <a:pt x="5883" y="13548"/>
                      <a:pt x="6193" y="14121"/>
                    </a:cubicBezTo>
                    <a:lnTo>
                      <a:pt x="6225" y="14132"/>
                    </a:lnTo>
                    <a:cubicBezTo>
                      <a:pt x="6430" y="14543"/>
                      <a:pt x="6291" y="15161"/>
                      <a:pt x="6165" y="15567"/>
                    </a:cubicBezTo>
                    <a:lnTo>
                      <a:pt x="5959" y="15469"/>
                    </a:lnTo>
                    <a:cubicBezTo>
                      <a:pt x="6052" y="15704"/>
                      <a:pt x="6153" y="16040"/>
                      <a:pt x="6421" y="16224"/>
                    </a:cubicBezTo>
                    <a:cubicBezTo>
                      <a:pt x="6507" y="16420"/>
                      <a:pt x="6366" y="16837"/>
                      <a:pt x="6657" y="17019"/>
                    </a:cubicBezTo>
                    <a:lnTo>
                      <a:pt x="6608" y="17029"/>
                    </a:lnTo>
                    <a:cubicBezTo>
                      <a:pt x="6637" y="17135"/>
                      <a:pt x="6673" y="17242"/>
                      <a:pt x="6698" y="17348"/>
                    </a:cubicBezTo>
                    <a:cubicBezTo>
                      <a:pt x="6724" y="17460"/>
                      <a:pt x="6961" y="17753"/>
                      <a:pt x="7204" y="17552"/>
                    </a:cubicBezTo>
                    <a:cubicBezTo>
                      <a:pt x="7368" y="17415"/>
                      <a:pt x="7130" y="17379"/>
                      <a:pt x="7104" y="17271"/>
                    </a:cubicBezTo>
                    <a:cubicBezTo>
                      <a:pt x="7153" y="17247"/>
                      <a:pt x="7205" y="17224"/>
                      <a:pt x="7258" y="17204"/>
                    </a:cubicBezTo>
                    <a:cubicBezTo>
                      <a:pt x="7266" y="17207"/>
                      <a:pt x="7274" y="17209"/>
                      <a:pt x="7283" y="17212"/>
                    </a:cubicBezTo>
                    <a:cubicBezTo>
                      <a:pt x="7428" y="17330"/>
                      <a:pt x="7359" y="17669"/>
                      <a:pt x="7457" y="17825"/>
                    </a:cubicBezTo>
                    <a:cubicBezTo>
                      <a:pt x="7064" y="17733"/>
                      <a:pt x="6781" y="17992"/>
                      <a:pt x="7244" y="18037"/>
                    </a:cubicBezTo>
                    <a:cubicBezTo>
                      <a:pt x="7249" y="18089"/>
                      <a:pt x="7372" y="18164"/>
                      <a:pt x="7414" y="18219"/>
                    </a:cubicBezTo>
                    <a:cubicBezTo>
                      <a:pt x="7100" y="18171"/>
                      <a:pt x="6990" y="18391"/>
                      <a:pt x="6948" y="18541"/>
                    </a:cubicBezTo>
                    <a:cubicBezTo>
                      <a:pt x="6858" y="18867"/>
                      <a:pt x="7590" y="18545"/>
                      <a:pt x="7695" y="18694"/>
                    </a:cubicBezTo>
                    <a:cubicBezTo>
                      <a:pt x="7722" y="18862"/>
                      <a:pt x="7638" y="18904"/>
                      <a:pt x="7476" y="18960"/>
                    </a:cubicBezTo>
                    <a:cubicBezTo>
                      <a:pt x="7193" y="19058"/>
                      <a:pt x="7547" y="19380"/>
                      <a:pt x="7676" y="19483"/>
                    </a:cubicBezTo>
                    <a:cubicBezTo>
                      <a:pt x="7806" y="19585"/>
                      <a:pt x="8719" y="19925"/>
                      <a:pt x="8709" y="20034"/>
                    </a:cubicBezTo>
                    <a:cubicBezTo>
                      <a:pt x="8675" y="20055"/>
                      <a:pt x="8539" y="20057"/>
                      <a:pt x="8495" y="20060"/>
                    </a:cubicBezTo>
                    <a:cubicBezTo>
                      <a:pt x="8668" y="20215"/>
                      <a:pt x="8970" y="20245"/>
                      <a:pt x="9155" y="20402"/>
                    </a:cubicBezTo>
                    <a:cubicBezTo>
                      <a:pt x="9472" y="20673"/>
                      <a:pt x="9686" y="20866"/>
                      <a:pt x="10256" y="20922"/>
                    </a:cubicBezTo>
                    <a:cubicBezTo>
                      <a:pt x="10224" y="21093"/>
                      <a:pt x="10989" y="21099"/>
                      <a:pt x="11173" y="21106"/>
                    </a:cubicBezTo>
                    <a:cubicBezTo>
                      <a:pt x="11320" y="21272"/>
                      <a:pt x="11860" y="21266"/>
                      <a:pt x="12121" y="21346"/>
                    </a:cubicBezTo>
                    <a:cubicBezTo>
                      <a:pt x="12171" y="21325"/>
                      <a:pt x="12226" y="21311"/>
                      <a:pt x="12286" y="21303"/>
                    </a:cubicBezTo>
                    <a:cubicBezTo>
                      <a:pt x="12279" y="21275"/>
                      <a:pt x="12265" y="21249"/>
                      <a:pt x="12243" y="21224"/>
                    </a:cubicBezTo>
                    <a:cubicBezTo>
                      <a:pt x="12367" y="21226"/>
                      <a:pt x="12609" y="21245"/>
                      <a:pt x="12688" y="21175"/>
                    </a:cubicBezTo>
                    <a:cubicBezTo>
                      <a:pt x="13408" y="21075"/>
                      <a:pt x="12856" y="20944"/>
                      <a:pt x="12432" y="20879"/>
                    </a:cubicBezTo>
                    <a:cubicBezTo>
                      <a:pt x="12038" y="20820"/>
                      <a:pt x="11669" y="20556"/>
                      <a:pt x="11367" y="20396"/>
                    </a:cubicBezTo>
                    <a:lnTo>
                      <a:pt x="11371" y="20394"/>
                    </a:lnTo>
                    <a:cubicBezTo>
                      <a:pt x="11287" y="20307"/>
                      <a:pt x="11160" y="20275"/>
                      <a:pt x="11013" y="20336"/>
                    </a:cubicBezTo>
                    <a:cubicBezTo>
                      <a:pt x="10986" y="20329"/>
                      <a:pt x="10938" y="20310"/>
                      <a:pt x="10929" y="20303"/>
                    </a:cubicBezTo>
                    <a:cubicBezTo>
                      <a:pt x="10926" y="20288"/>
                      <a:pt x="10923" y="20273"/>
                      <a:pt x="10922" y="20258"/>
                    </a:cubicBezTo>
                    <a:lnTo>
                      <a:pt x="11154" y="20296"/>
                    </a:lnTo>
                    <a:lnTo>
                      <a:pt x="11240" y="20191"/>
                    </a:lnTo>
                    <a:cubicBezTo>
                      <a:pt x="10960" y="20056"/>
                      <a:pt x="10729" y="19885"/>
                      <a:pt x="10600" y="19679"/>
                    </a:cubicBezTo>
                    <a:cubicBezTo>
                      <a:pt x="11043" y="19491"/>
                      <a:pt x="10850" y="19267"/>
                      <a:pt x="11190" y="19008"/>
                    </a:cubicBezTo>
                    <a:cubicBezTo>
                      <a:pt x="11610" y="18689"/>
                      <a:pt x="10881" y="18589"/>
                      <a:pt x="10564" y="18488"/>
                    </a:cubicBezTo>
                    <a:cubicBezTo>
                      <a:pt x="9933" y="18287"/>
                      <a:pt x="10482" y="18110"/>
                      <a:pt x="10762" y="17956"/>
                    </a:cubicBezTo>
                    <a:cubicBezTo>
                      <a:pt x="11082" y="17780"/>
                      <a:pt x="10532" y="17572"/>
                      <a:pt x="10925" y="17461"/>
                    </a:cubicBezTo>
                    <a:cubicBezTo>
                      <a:pt x="11053" y="17363"/>
                      <a:pt x="11542" y="17241"/>
                      <a:pt x="11132" y="17081"/>
                    </a:cubicBezTo>
                    <a:cubicBezTo>
                      <a:pt x="10719" y="16920"/>
                      <a:pt x="10542" y="17195"/>
                      <a:pt x="10370" y="16756"/>
                    </a:cubicBezTo>
                    <a:cubicBezTo>
                      <a:pt x="10280" y="16736"/>
                      <a:pt x="10698" y="16839"/>
                      <a:pt x="10701" y="16840"/>
                    </a:cubicBezTo>
                    <a:cubicBezTo>
                      <a:pt x="10852" y="16881"/>
                      <a:pt x="11044" y="16917"/>
                      <a:pt x="11208" y="16879"/>
                    </a:cubicBezTo>
                    <a:cubicBezTo>
                      <a:pt x="11677" y="16774"/>
                      <a:pt x="11296" y="16620"/>
                      <a:pt x="11327" y="16476"/>
                    </a:cubicBezTo>
                    <a:lnTo>
                      <a:pt x="11391" y="16465"/>
                    </a:lnTo>
                    <a:cubicBezTo>
                      <a:pt x="11399" y="16341"/>
                      <a:pt x="11312" y="16265"/>
                      <a:pt x="11208" y="16169"/>
                    </a:cubicBezTo>
                    <a:cubicBezTo>
                      <a:pt x="11664" y="16259"/>
                      <a:pt x="12455" y="16159"/>
                      <a:pt x="12835" y="15994"/>
                    </a:cubicBezTo>
                    <a:cubicBezTo>
                      <a:pt x="13028" y="15910"/>
                      <a:pt x="13154" y="15698"/>
                      <a:pt x="13228" y="15565"/>
                    </a:cubicBezTo>
                    <a:cubicBezTo>
                      <a:pt x="13402" y="15253"/>
                      <a:pt x="12911" y="15333"/>
                      <a:pt x="12834" y="15144"/>
                    </a:cubicBezTo>
                    <a:cubicBezTo>
                      <a:pt x="12802" y="15022"/>
                      <a:pt x="12963" y="14987"/>
                      <a:pt x="12778" y="14873"/>
                    </a:cubicBezTo>
                    <a:cubicBezTo>
                      <a:pt x="13254" y="14989"/>
                      <a:pt x="14069" y="14954"/>
                      <a:pt x="14075" y="14543"/>
                    </a:cubicBezTo>
                    <a:cubicBezTo>
                      <a:pt x="14715" y="14565"/>
                      <a:pt x="14622" y="13934"/>
                      <a:pt x="14861" y="13689"/>
                    </a:cubicBezTo>
                    <a:cubicBezTo>
                      <a:pt x="14826" y="13753"/>
                      <a:pt x="14779" y="13815"/>
                      <a:pt x="14699" y="13862"/>
                    </a:cubicBezTo>
                    <a:lnTo>
                      <a:pt x="14810" y="13932"/>
                    </a:lnTo>
                    <a:lnTo>
                      <a:pt x="14823" y="13925"/>
                    </a:lnTo>
                    <a:lnTo>
                      <a:pt x="14866" y="13945"/>
                    </a:lnTo>
                    <a:cubicBezTo>
                      <a:pt x="15391" y="13663"/>
                      <a:pt x="15253" y="13268"/>
                      <a:pt x="15713" y="12979"/>
                    </a:cubicBezTo>
                    <a:cubicBezTo>
                      <a:pt x="16218" y="12660"/>
                      <a:pt x="15525" y="12151"/>
                      <a:pt x="15954" y="11777"/>
                    </a:cubicBezTo>
                    <a:cubicBezTo>
                      <a:pt x="16313" y="11463"/>
                      <a:pt x="17360" y="11121"/>
                      <a:pt x="17972" y="11165"/>
                    </a:cubicBezTo>
                    <a:cubicBezTo>
                      <a:pt x="18474" y="11201"/>
                      <a:pt x="18489" y="10927"/>
                      <a:pt x="18940" y="10851"/>
                    </a:cubicBezTo>
                    <a:cubicBezTo>
                      <a:pt x="18679" y="10613"/>
                      <a:pt x="19041" y="10505"/>
                      <a:pt x="19136" y="10300"/>
                    </a:cubicBezTo>
                    <a:cubicBezTo>
                      <a:pt x="19263" y="10026"/>
                      <a:pt x="19440" y="9737"/>
                      <a:pt x="19532" y="9473"/>
                    </a:cubicBezTo>
                    <a:cubicBezTo>
                      <a:pt x="19677" y="9053"/>
                      <a:pt x="19187" y="8394"/>
                      <a:pt x="19505" y="8013"/>
                    </a:cubicBezTo>
                    <a:cubicBezTo>
                      <a:pt x="20005" y="8053"/>
                      <a:pt x="20030" y="7526"/>
                      <a:pt x="20245" y="7340"/>
                    </a:cubicBezTo>
                    <a:cubicBezTo>
                      <a:pt x="20849" y="6817"/>
                      <a:pt x="21350" y="6573"/>
                      <a:pt x="21083" y="5876"/>
                    </a:cubicBezTo>
                    <a:cubicBezTo>
                      <a:pt x="21071" y="5847"/>
                      <a:pt x="21253" y="6319"/>
                      <a:pt x="21083" y="5876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74;p8">
                <a:extLst>
                  <a:ext uri="{FF2B5EF4-FFF2-40B4-BE49-F238E27FC236}">
                    <a16:creationId xmlns:a16="http://schemas.microsoft.com/office/drawing/2014/main" id="{9463008B-50CF-485F-AA69-BA05FB161585}"/>
                  </a:ext>
                </a:extLst>
              </p:cNvPr>
              <p:cNvSpPr/>
              <p:nvPr/>
            </p:nvSpPr>
            <p:spPr>
              <a:xfrm>
                <a:off x="6726465" y="3968180"/>
                <a:ext cx="2397965" cy="2829007"/>
              </a:xfrm>
              <a:custGeom>
                <a:avLst/>
                <a:gdLst/>
                <a:ahLst/>
                <a:cxnLst/>
                <a:rect l="l" t="t" r="r" b="b"/>
                <a:pathLst>
                  <a:path w="21494" h="21436" extrusionOk="0">
                    <a:moveTo>
                      <a:pt x="21150" y="15574"/>
                    </a:moveTo>
                    <a:cubicBezTo>
                      <a:pt x="21261" y="15717"/>
                      <a:pt x="21093" y="15952"/>
                      <a:pt x="20924" y="15784"/>
                    </a:cubicBezTo>
                    <a:cubicBezTo>
                      <a:pt x="20982" y="16021"/>
                      <a:pt x="20891" y="16384"/>
                      <a:pt x="20777" y="16596"/>
                    </a:cubicBezTo>
                    <a:cubicBezTo>
                      <a:pt x="20505" y="17107"/>
                      <a:pt x="20399" y="17680"/>
                      <a:pt x="20142" y="18190"/>
                    </a:cubicBezTo>
                    <a:cubicBezTo>
                      <a:pt x="20021" y="18451"/>
                      <a:pt x="19581" y="18883"/>
                      <a:pt x="19210" y="18697"/>
                    </a:cubicBezTo>
                    <a:cubicBezTo>
                      <a:pt x="19055" y="18620"/>
                      <a:pt x="18983" y="18564"/>
                      <a:pt x="18916" y="18429"/>
                    </a:cubicBezTo>
                    <a:cubicBezTo>
                      <a:pt x="18874" y="18346"/>
                      <a:pt x="18895" y="18082"/>
                      <a:pt x="18885" y="18073"/>
                    </a:cubicBezTo>
                    <a:cubicBezTo>
                      <a:pt x="18630" y="17743"/>
                      <a:pt x="18882" y="17612"/>
                      <a:pt x="18985" y="17344"/>
                    </a:cubicBezTo>
                    <a:cubicBezTo>
                      <a:pt x="19114" y="17002"/>
                      <a:pt x="19115" y="16913"/>
                      <a:pt x="19087" y="16545"/>
                    </a:cubicBezTo>
                    <a:cubicBezTo>
                      <a:pt x="19035" y="16414"/>
                      <a:pt x="19148" y="15981"/>
                      <a:pt x="19273" y="15913"/>
                    </a:cubicBezTo>
                    <a:cubicBezTo>
                      <a:pt x="19479" y="15800"/>
                      <a:pt x="19740" y="15772"/>
                      <a:pt x="19957" y="15653"/>
                    </a:cubicBezTo>
                    <a:cubicBezTo>
                      <a:pt x="20082" y="15574"/>
                      <a:pt x="20117" y="15501"/>
                      <a:pt x="20239" y="15479"/>
                    </a:cubicBezTo>
                    <a:cubicBezTo>
                      <a:pt x="20387" y="15448"/>
                      <a:pt x="20295" y="14983"/>
                      <a:pt x="20473" y="15143"/>
                    </a:cubicBezTo>
                    <a:cubicBezTo>
                      <a:pt x="20533" y="15027"/>
                      <a:pt x="20661" y="14865"/>
                      <a:pt x="20739" y="14731"/>
                    </a:cubicBezTo>
                    <a:cubicBezTo>
                      <a:pt x="20722" y="14552"/>
                      <a:pt x="20909" y="14739"/>
                      <a:pt x="20929" y="14819"/>
                    </a:cubicBezTo>
                    <a:cubicBezTo>
                      <a:pt x="20973" y="14985"/>
                      <a:pt x="21061" y="15461"/>
                      <a:pt x="21150" y="15574"/>
                    </a:cubicBezTo>
                    <a:cubicBezTo>
                      <a:pt x="21173" y="15603"/>
                      <a:pt x="21138" y="15559"/>
                      <a:pt x="21150" y="15574"/>
                    </a:cubicBezTo>
                    <a:close/>
                    <a:moveTo>
                      <a:pt x="21449" y="7942"/>
                    </a:moveTo>
                    <a:cubicBezTo>
                      <a:pt x="21344" y="7731"/>
                      <a:pt x="21600" y="7533"/>
                      <a:pt x="21152" y="7539"/>
                    </a:cubicBezTo>
                    <a:cubicBezTo>
                      <a:pt x="21008" y="7541"/>
                      <a:pt x="20754" y="7739"/>
                      <a:pt x="20526" y="7739"/>
                    </a:cubicBezTo>
                    <a:cubicBezTo>
                      <a:pt x="20244" y="7739"/>
                      <a:pt x="20016" y="7865"/>
                      <a:pt x="19729" y="7865"/>
                    </a:cubicBezTo>
                    <a:cubicBezTo>
                      <a:pt x="19565" y="7865"/>
                      <a:pt x="19469" y="8014"/>
                      <a:pt x="19302" y="7993"/>
                    </a:cubicBezTo>
                    <a:cubicBezTo>
                      <a:pt x="19093" y="7930"/>
                      <a:pt x="19070" y="7669"/>
                      <a:pt x="18908" y="7605"/>
                    </a:cubicBezTo>
                    <a:cubicBezTo>
                      <a:pt x="19001" y="7551"/>
                      <a:pt x="19025" y="7458"/>
                      <a:pt x="18981" y="7374"/>
                    </a:cubicBezTo>
                    <a:cubicBezTo>
                      <a:pt x="19062" y="7284"/>
                      <a:pt x="18938" y="7312"/>
                      <a:pt x="18896" y="7232"/>
                    </a:cubicBezTo>
                    <a:cubicBezTo>
                      <a:pt x="18780" y="7074"/>
                      <a:pt x="18298" y="6560"/>
                      <a:pt x="18034" y="6598"/>
                    </a:cubicBezTo>
                    <a:cubicBezTo>
                      <a:pt x="17984" y="6467"/>
                      <a:pt x="17855" y="6463"/>
                      <a:pt x="17803" y="6343"/>
                    </a:cubicBezTo>
                    <a:cubicBezTo>
                      <a:pt x="17753" y="6232"/>
                      <a:pt x="17703" y="5708"/>
                      <a:pt x="17456" y="5708"/>
                    </a:cubicBezTo>
                    <a:lnTo>
                      <a:pt x="17456" y="5708"/>
                    </a:lnTo>
                    <a:cubicBezTo>
                      <a:pt x="17148" y="5708"/>
                      <a:pt x="17061" y="5095"/>
                      <a:pt x="17029" y="4927"/>
                    </a:cubicBezTo>
                    <a:lnTo>
                      <a:pt x="17085" y="4930"/>
                    </a:lnTo>
                    <a:cubicBezTo>
                      <a:pt x="16985" y="4575"/>
                      <a:pt x="16629" y="4445"/>
                      <a:pt x="16480" y="4141"/>
                    </a:cubicBezTo>
                    <a:lnTo>
                      <a:pt x="16435" y="4152"/>
                    </a:lnTo>
                    <a:cubicBezTo>
                      <a:pt x="16428" y="4118"/>
                      <a:pt x="16411" y="4085"/>
                      <a:pt x="16410" y="4050"/>
                    </a:cubicBezTo>
                    <a:cubicBezTo>
                      <a:pt x="16418" y="4049"/>
                      <a:pt x="16577" y="4040"/>
                      <a:pt x="16577" y="4040"/>
                    </a:cubicBezTo>
                    <a:cubicBezTo>
                      <a:pt x="16561" y="4019"/>
                      <a:pt x="16373" y="3888"/>
                      <a:pt x="16373" y="3877"/>
                    </a:cubicBezTo>
                    <a:cubicBezTo>
                      <a:pt x="16140" y="3556"/>
                      <a:pt x="15927" y="3229"/>
                      <a:pt x="15764" y="2884"/>
                    </a:cubicBezTo>
                    <a:cubicBezTo>
                      <a:pt x="15810" y="2908"/>
                      <a:pt x="15860" y="2921"/>
                      <a:pt x="15913" y="2924"/>
                    </a:cubicBezTo>
                    <a:cubicBezTo>
                      <a:pt x="16212" y="2508"/>
                      <a:pt x="16034" y="2139"/>
                      <a:pt x="15828" y="1728"/>
                    </a:cubicBezTo>
                    <a:cubicBezTo>
                      <a:pt x="15663" y="1776"/>
                      <a:pt x="15487" y="1765"/>
                      <a:pt x="15320" y="1792"/>
                    </a:cubicBezTo>
                    <a:cubicBezTo>
                      <a:pt x="15262" y="1792"/>
                      <a:pt x="15004" y="1673"/>
                      <a:pt x="14939" y="1652"/>
                    </a:cubicBezTo>
                    <a:cubicBezTo>
                      <a:pt x="14877" y="1646"/>
                      <a:pt x="14703" y="1675"/>
                      <a:pt x="14673" y="1666"/>
                    </a:cubicBezTo>
                    <a:cubicBezTo>
                      <a:pt x="14649" y="1666"/>
                      <a:pt x="14604" y="1640"/>
                      <a:pt x="14583" y="1631"/>
                    </a:cubicBezTo>
                    <a:cubicBezTo>
                      <a:pt x="14579" y="1638"/>
                      <a:pt x="14541" y="1746"/>
                      <a:pt x="14548" y="1746"/>
                    </a:cubicBezTo>
                    <a:cubicBezTo>
                      <a:pt x="14314" y="1775"/>
                      <a:pt x="14213" y="1915"/>
                      <a:pt x="13949" y="1776"/>
                    </a:cubicBezTo>
                    <a:cubicBezTo>
                      <a:pt x="13737" y="1662"/>
                      <a:pt x="13370" y="1599"/>
                      <a:pt x="13126" y="1666"/>
                    </a:cubicBezTo>
                    <a:cubicBezTo>
                      <a:pt x="13114" y="1631"/>
                      <a:pt x="12362" y="1325"/>
                      <a:pt x="12311" y="1315"/>
                    </a:cubicBezTo>
                    <a:cubicBezTo>
                      <a:pt x="12058" y="1263"/>
                      <a:pt x="11585" y="1295"/>
                      <a:pt x="11468" y="1561"/>
                    </a:cubicBezTo>
                    <a:cubicBezTo>
                      <a:pt x="11405" y="1704"/>
                      <a:pt x="11546" y="1817"/>
                      <a:pt x="11493" y="1940"/>
                    </a:cubicBezTo>
                    <a:cubicBezTo>
                      <a:pt x="11411" y="2129"/>
                      <a:pt x="10260" y="1753"/>
                      <a:pt x="10229" y="1583"/>
                    </a:cubicBezTo>
                    <a:cubicBezTo>
                      <a:pt x="10181" y="1321"/>
                      <a:pt x="9285" y="1213"/>
                      <a:pt x="9029" y="1193"/>
                    </a:cubicBezTo>
                    <a:cubicBezTo>
                      <a:pt x="9018" y="1125"/>
                      <a:pt x="8978" y="1083"/>
                      <a:pt x="8892" y="1075"/>
                    </a:cubicBezTo>
                    <a:lnTo>
                      <a:pt x="8892" y="1071"/>
                    </a:lnTo>
                    <a:cubicBezTo>
                      <a:pt x="8848" y="1075"/>
                      <a:pt x="8690" y="1054"/>
                      <a:pt x="8710" y="986"/>
                    </a:cubicBezTo>
                    <a:cubicBezTo>
                      <a:pt x="8710" y="964"/>
                      <a:pt x="8994" y="767"/>
                      <a:pt x="9016" y="679"/>
                    </a:cubicBezTo>
                    <a:cubicBezTo>
                      <a:pt x="9056" y="517"/>
                      <a:pt x="8891" y="519"/>
                      <a:pt x="8901" y="450"/>
                    </a:cubicBezTo>
                    <a:cubicBezTo>
                      <a:pt x="8820" y="389"/>
                      <a:pt x="9205" y="-90"/>
                      <a:pt x="8780" y="124"/>
                    </a:cubicBezTo>
                    <a:cubicBezTo>
                      <a:pt x="8738" y="-14"/>
                      <a:pt x="7966" y="-25"/>
                      <a:pt x="7786" y="33"/>
                    </a:cubicBezTo>
                    <a:cubicBezTo>
                      <a:pt x="7755" y="33"/>
                      <a:pt x="7236" y="45"/>
                      <a:pt x="7284" y="112"/>
                    </a:cubicBezTo>
                    <a:cubicBezTo>
                      <a:pt x="6980" y="-39"/>
                      <a:pt x="6476" y="127"/>
                      <a:pt x="6182" y="191"/>
                    </a:cubicBezTo>
                    <a:cubicBezTo>
                      <a:pt x="5782" y="191"/>
                      <a:pt x="5357" y="466"/>
                      <a:pt x="4985" y="577"/>
                    </a:cubicBezTo>
                    <a:cubicBezTo>
                      <a:pt x="4968" y="561"/>
                      <a:pt x="4957" y="544"/>
                      <a:pt x="4950" y="523"/>
                    </a:cubicBezTo>
                    <a:lnTo>
                      <a:pt x="4918" y="529"/>
                    </a:lnTo>
                    <a:lnTo>
                      <a:pt x="4905" y="496"/>
                    </a:lnTo>
                    <a:cubicBezTo>
                      <a:pt x="4737" y="581"/>
                      <a:pt x="4445" y="574"/>
                      <a:pt x="4277" y="480"/>
                    </a:cubicBezTo>
                    <a:cubicBezTo>
                      <a:pt x="4282" y="423"/>
                      <a:pt x="4286" y="367"/>
                      <a:pt x="4279" y="311"/>
                    </a:cubicBezTo>
                    <a:cubicBezTo>
                      <a:pt x="3839" y="327"/>
                      <a:pt x="3931" y="706"/>
                      <a:pt x="3692" y="913"/>
                    </a:cubicBezTo>
                    <a:cubicBezTo>
                      <a:pt x="3463" y="1112"/>
                      <a:pt x="3139" y="1114"/>
                      <a:pt x="2935" y="1363"/>
                    </a:cubicBezTo>
                    <a:cubicBezTo>
                      <a:pt x="2899" y="1537"/>
                      <a:pt x="2704" y="1647"/>
                      <a:pt x="2717" y="1829"/>
                    </a:cubicBezTo>
                    <a:cubicBezTo>
                      <a:pt x="2734" y="2071"/>
                      <a:pt x="2718" y="2224"/>
                      <a:pt x="2488" y="2389"/>
                    </a:cubicBezTo>
                    <a:cubicBezTo>
                      <a:pt x="2217" y="2584"/>
                      <a:pt x="1913" y="2731"/>
                      <a:pt x="1546" y="2719"/>
                    </a:cubicBezTo>
                    <a:cubicBezTo>
                      <a:pt x="1507" y="2976"/>
                      <a:pt x="1199" y="3017"/>
                      <a:pt x="1132" y="3212"/>
                    </a:cubicBezTo>
                    <a:cubicBezTo>
                      <a:pt x="1025" y="3521"/>
                      <a:pt x="918" y="3677"/>
                      <a:pt x="641" y="3906"/>
                    </a:cubicBezTo>
                    <a:lnTo>
                      <a:pt x="670" y="3942"/>
                    </a:lnTo>
                    <a:cubicBezTo>
                      <a:pt x="508" y="4166"/>
                      <a:pt x="173" y="4557"/>
                      <a:pt x="339" y="4803"/>
                    </a:cubicBezTo>
                    <a:lnTo>
                      <a:pt x="391" y="4803"/>
                    </a:lnTo>
                    <a:cubicBezTo>
                      <a:pt x="467" y="4803"/>
                      <a:pt x="416" y="5040"/>
                      <a:pt x="558" y="5026"/>
                    </a:cubicBezTo>
                    <a:cubicBezTo>
                      <a:pt x="575" y="5060"/>
                      <a:pt x="612" y="5269"/>
                      <a:pt x="543" y="5269"/>
                    </a:cubicBezTo>
                    <a:lnTo>
                      <a:pt x="456" y="5299"/>
                    </a:lnTo>
                    <a:cubicBezTo>
                      <a:pt x="764" y="5604"/>
                      <a:pt x="582" y="5896"/>
                      <a:pt x="452" y="6228"/>
                    </a:cubicBezTo>
                    <a:cubicBezTo>
                      <a:pt x="401" y="6220"/>
                      <a:pt x="345" y="6229"/>
                      <a:pt x="297" y="6251"/>
                    </a:cubicBezTo>
                    <a:cubicBezTo>
                      <a:pt x="430" y="6424"/>
                      <a:pt x="154" y="6618"/>
                      <a:pt x="0" y="6730"/>
                    </a:cubicBezTo>
                    <a:cubicBezTo>
                      <a:pt x="249" y="6752"/>
                      <a:pt x="299" y="6978"/>
                      <a:pt x="276" y="7155"/>
                    </a:cubicBezTo>
                    <a:lnTo>
                      <a:pt x="307" y="7155"/>
                    </a:lnTo>
                    <a:cubicBezTo>
                      <a:pt x="294" y="7155"/>
                      <a:pt x="281" y="7155"/>
                      <a:pt x="268" y="7155"/>
                    </a:cubicBezTo>
                    <a:cubicBezTo>
                      <a:pt x="265" y="7167"/>
                      <a:pt x="258" y="7174"/>
                      <a:pt x="247" y="7177"/>
                    </a:cubicBezTo>
                    <a:cubicBezTo>
                      <a:pt x="206" y="7341"/>
                      <a:pt x="390" y="7647"/>
                      <a:pt x="654" y="7597"/>
                    </a:cubicBezTo>
                    <a:cubicBezTo>
                      <a:pt x="662" y="7714"/>
                      <a:pt x="780" y="7762"/>
                      <a:pt x="802" y="7878"/>
                    </a:cubicBezTo>
                    <a:cubicBezTo>
                      <a:pt x="873" y="7889"/>
                      <a:pt x="913" y="7864"/>
                      <a:pt x="946" y="7814"/>
                    </a:cubicBezTo>
                    <a:cubicBezTo>
                      <a:pt x="1016" y="8004"/>
                      <a:pt x="1264" y="8051"/>
                      <a:pt x="1309" y="8201"/>
                    </a:cubicBezTo>
                    <a:cubicBezTo>
                      <a:pt x="1426" y="8354"/>
                      <a:pt x="1416" y="8441"/>
                      <a:pt x="1473" y="8622"/>
                    </a:cubicBezTo>
                    <a:lnTo>
                      <a:pt x="1520" y="8622"/>
                    </a:lnTo>
                    <a:cubicBezTo>
                      <a:pt x="1569" y="8710"/>
                      <a:pt x="1975" y="9160"/>
                      <a:pt x="2133" y="9105"/>
                    </a:cubicBezTo>
                    <a:cubicBezTo>
                      <a:pt x="2414" y="9356"/>
                      <a:pt x="2674" y="9574"/>
                      <a:pt x="3086" y="9750"/>
                    </a:cubicBezTo>
                    <a:cubicBezTo>
                      <a:pt x="3082" y="9812"/>
                      <a:pt x="3079" y="9875"/>
                      <a:pt x="3077" y="9937"/>
                    </a:cubicBezTo>
                    <a:cubicBezTo>
                      <a:pt x="3152" y="9898"/>
                      <a:pt x="3229" y="9859"/>
                      <a:pt x="3307" y="9824"/>
                    </a:cubicBezTo>
                    <a:lnTo>
                      <a:pt x="3321" y="9829"/>
                    </a:lnTo>
                    <a:lnTo>
                      <a:pt x="3322" y="9817"/>
                    </a:lnTo>
                    <a:cubicBezTo>
                      <a:pt x="3580" y="9701"/>
                      <a:pt x="3830" y="9612"/>
                      <a:pt x="4125" y="9621"/>
                    </a:cubicBezTo>
                    <a:cubicBezTo>
                      <a:pt x="4261" y="9626"/>
                      <a:pt x="4581" y="9721"/>
                      <a:pt x="4686" y="9617"/>
                    </a:cubicBezTo>
                    <a:cubicBezTo>
                      <a:pt x="4748" y="9641"/>
                      <a:pt x="4808" y="9667"/>
                      <a:pt x="4866" y="9695"/>
                    </a:cubicBezTo>
                    <a:cubicBezTo>
                      <a:pt x="5080" y="9574"/>
                      <a:pt x="5871" y="9431"/>
                      <a:pt x="5918" y="9296"/>
                    </a:cubicBezTo>
                    <a:cubicBezTo>
                      <a:pt x="5972" y="9317"/>
                      <a:pt x="5995" y="9339"/>
                      <a:pt x="6016" y="9264"/>
                    </a:cubicBezTo>
                    <a:cubicBezTo>
                      <a:pt x="6022" y="9261"/>
                      <a:pt x="6045" y="9250"/>
                      <a:pt x="6080" y="9241"/>
                    </a:cubicBezTo>
                    <a:cubicBezTo>
                      <a:pt x="6162" y="9312"/>
                      <a:pt x="6375" y="9249"/>
                      <a:pt x="6476" y="9223"/>
                    </a:cubicBezTo>
                    <a:lnTo>
                      <a:pt x="6476" y="9214"/>
                    </a:lnTo>
                    <a:cubicBezTo>
                      <a:pt x="7144" y="9195"/>
                      <a:pt x="6984" y="9378"/>
                      <a:pt x="7304" y="9739"/>
                    </a:cubicBezTo>
                    <a:cubicBezTo>
                      <a:pt x="7475" y="9932"/>
                      <a:pt x="7980" y="9814"/>
                      <a:pt x="8200" y="9773"/>
                    </a:cubicBezTo>
                    <a:cubicBezTo>
                      <a:pt x="8223" y="9858"/>
                      <a:pt x="8315" y="9945"/>
                      <a:pt x="8426" y="9941"/>
                    </a:cubicBezTo>
                    <a:cubicBezTo>
                      <a:pt x="8418" y="9986"/>
                      <a:pt x="8482" y="10342"/>
                      <a:pt x="8493" y="10381"/>
                    </a:cubicBezTo>
                    <a:lnTo>
                      <a:pt x="8473" y="10381"/>
                    </a:lnTo>
                    <a:cubicBezTo>
                      <a:pt x="8451" y="10590"/>
                      <a:pt x="8231" y="10752"/>
                      <a:pt x="8455" y="10846"/>
                    </a:cubicBezTo>
                    <a:cubicBezTo>
                      <a:pt x="8424" y="11002"/>
                      <a:pt x="8415" y="11164"/>
                      <a:pt x="8205" y="11187"/>
                    </a:cubicBezTo>
                    <a:cubicBezTo>
                      <a:pt x="8322" y="11607"/>
                      <a:pt x="8608" y="11836"/>
                      <a:pt x="8916" y="12161"/>
                    </a:cubicBezTo>
                    <a:cubicBezTo>
                      <a:pt x="8896" y="12195"/>
                      <a:pt x="8883" y="12228"/>
                      <a:pt x="8856" y="12259"/>
                    </a:cubicBezTo>
                    <a:cubicBezTo>
                      <a:pt x="9007" y="12382"/>
                      <a:pt x="9103" y="12537"/>
                      <a:pt x="9233" y="12666"/>
                    </a:cubicBezTo>
                    <a:lnTo>
                      <a:pt x="9303" y="12614"/>
                    </a:lnTo>
                    <a:cubicBezTo>
                      <a:pt x="9334" y="12654"/>
                      <a:pt x="9303" y="12657"/>
                      <a:pt x="9301" y="12701"/>
                    </a:cubicBezTo>
                    <a:lnTo>
                      <a:pt x="9265" y="12704"/>
                    </a:lnTo>
                    <a:cubicBezTo>
                      <a:pt x="9269" y="12865"/>
                      <a:pt x="9736" y="13608"/>
                      <a:pt x="9628" y="13713"/>
                    </a:cubicBezTo>
                    <a:cubicBezTo>
                      <a:pt x="9399" y="13830"/>
                      <a:pt x="9559" y="14066"/>
                      <a:pt x="9672" y="14224"/>
                    </a:cubicBezTo>
                    <a:cubicBezTo>
                      <a:pt x="9958" y="14623"/>
                      <a:pt x="9535" y="14683"/>
                      <a:pt x="9477" y="14929"/>
                    </a:cubicBezTo>
                    <a:cubicBezTo>
                      <a:pt x="9422" y="15139"/>
                      <a:pt x="9270" y="15661"/>
                      <a:pt x="9117" y="15801"/>
                    </a:cubicBezTo>
                    <a:cubicBezTo>
                      <a:pt x="9132" y="15821"/>
                      <a:pt x="9142" y="15843"/>
                      <a:pt x="9148" y="15865"/>
                    </a:cubicBezTo>
                    <a:lnTo>
                      <a:pt x="9127" y="15871"/>
                    </a:lnTo>
                    <a:cubicBezTo>
                      <a:pt x="9147" y="15972"/>
                      <a:pt x="9127" y="16088"/>
                      <a:pt x="9127" y="16190"/>
                    </a:cubicBezTo>
                    <a:lnTo>
                      <a:pt x="9117" y="16197"/>
                    </a:lnTo>
                    <a:cubicBezTo>
                      <a:pt x="9045" y="16880"/>
                      <a:pt x="10051" y="17437"/>
                      <a:pt x="9956" y="18137"/>
                    </a:cubicBezTo>
                    <a:cubicBezTo>
                      <a:pt x="9907" y="18501"/>
                      <a:pt x="10103" y="19517"/>
                      <a:pt x="10608" y="19648"/>
                    </a:cubicBezTo>
                    <a:cubicBezTo>
                      <a:pt x="10711" y="19738"/>
                      <a:pt x="11215" y="20660"/>
                      <a:pt x="11120" y="20764"/>
                    </a:cubicBezTo>
                    <a:cubicBezTo>
                      <a:pt x="10785" y="20848"/>
                      <a:pt x="11116" y="20987"/>
                      <a:pt x="11144" y="21115"/>
                    </a:cubicBezTo>
                    <a:cubicBezTo>
                      <a:pt x="10968" y="21510"/>
                      <a:pt x="11967" y="21476"/>
                      <a:pt x="12221" y="21354"/>
                    </a:cubicBezTo>
                    <a:cubicBezTo>
                      <a:pt x="12519" y="21209"/>
                      <a:pt x="12813" y="21294"/>
                      <a:pt x="13150" y="21319"/>
                    </a:cubicBezTo>
                    <a:cubicBezTo>
                      <a:pt x="13150" y="21319"/>
                      <a:pt x="13164" y="21264"/>
                      <a:pt x="13165" y="21262"/>
                    </a:cubicBezTo>
                    <a:cubicBezTo>
                      <a:pt x="13768" y="21285"/>
                      <a:pt x="14233" y="20805"/>
                      <a:pt x="14641" y="20497"/>
                    </a:cubicBezTo>
                    <a:cubicBezTo>
                      <a:pt x="14854" y="20335"/>
                      <a:pt x="14941" y="20135"/>
                      <a:pt x="15093" y="19938"/>
                    </a:cubicBezTo>
                    <a:cubicBezTo>
                      <a:pt x="15177" y="19827"/>
                      <a:pt x="15387" y="19750"/>
                      <a:pt x="15454" y="19635"/>
                    </a:cubicBezTo>
                    <a:cubicBezTo>
                      <a:pt x="15552" y="19463"/>
                      <a:pt x="15640" y="19307"/>
                      <a:pt x="15688" y="19094"/>
                    </a:cubicBezTo>
                    <a:lnTo>
                      <a:pt x="15697" y="19094"/>
                    </a:lnTo>
                    <a:cubicBezTo>
                      <a:pt x="15716" y="18996"/>
                      <a:pt x="15724" y="18898"/>
                      <a:pt x="15722" y="18799"/>
                    </a:cubicBezTo>
                    <a:lnTo>
                      <a:pt x="15659" y="18795"/>
                    </a:lnTo>
                    <a:cubicBezTo>
                      <a:pt x="15712" y="18611"/>
                      <a:pt x="15867" y="18624"/>
                      <a:pt x="16053" y="18537"/>
                    </a:cubicBezTo>
                    <a:cubicBezTo>
                      <a:pt x="16371" y="18385"/>
                      <a:pt x="16454" y="18365"/>
                      <a:pt x="16521" y="18076"/>
                    </a:cubicBezTo>
                    <a:cubicBezTo>
                      <a:pt x="16544" y="17824"/>
                      <a:pt x="16568" y="17645"/>
                      <a:pt x="16480" y="17400"/>
                    </a:cubicBezTo>
                    <a:cubicBezTo>
                      <a:pt x="16325" y="16977"/>
                      <a:pt x="16456" y="16954"/>
                      <a:pt x="16829" y="16691"/>
                    </a:cubicBezTo>
                    <a:cubicBezTo>
                      <a:pt x="17122" y="16484"/>
                      <a:pt x="17222" y="16348"/>
                      <a:pt x="17594" y="16182"/>
                    </a:cubicBezTo>
                    <a:cubicBezTo>
                      <a:pt x="17872" y="16057"/>
                      <a:pt x="18450" y="15634"/>
                      <a:pt x="18274" y="15310"/>
                    </a:cubicBezTo>
                    <a:cubicBezTo>
                      <a:pt x="18221" y="15211"/>
                      <a:pt x="18282" y="14088"/>
                      <a:pt x="18165" y="14103"/>
                    </a:cubicBezTo>
                    <a:cubicBezTo>
                      <a:pt x="18141" y="14052"/>
                      <a:pt x="18023" y="13987"/>
                      <a:pt x="17958" y="13987"/>
                    </a:cubicBezTo>
                    <a:cubicBezTo>
                      <a:pt x="17817" y="13835"/>
                      <a:pt x="17931" y="13505"/>
                      <a:pt x="17832" y="13353"/>
                    </a:cubicBezTo>
                    <a:cubicBezTo>
                      <a:pt x="17796" y="13301"/>
                      <a:pt x="17878" y="13216"/>
                      <a:pt x="17887" y="13166"/>
                    </a:cubicBezTo>
                    <a:cubicBezTo>
                      <a:pt x="17915" y="13016"/>
                      <a:pt x="17749" y="13031"/>
                      <a:pt x="17690" y="12936"/>
                    </a:cubicBezTo>
                    <a:cubicBezTo>
                      <a:pt x="17639" y="12798"/>
                      <a:pt x="17991" y="12016"/>
                      <a:pt x="18132" y="11894"/>
                    </a:cubicBezTo>
                    <a:cubicBezTo>
                      <a:pt x="18256" y="11861"/>
                      <a:pt x="18334" y="11800"/>
                      <a:pt x="18421" y="11719"/>
                    </a:cubicBezTo>
                    <a:lnTo>
                      <a:pt x="18439" y="11748"/>
                    </a:lnTo>
                    <a:cubicBezTo>
                      <a:pt x="18933" y="11102"/>
                      <a:pt x="19669" y="10727"/>
                      <a:pt x="20222" y="10146"/>
                    </a:cubicBezTo>
                    <a:cubicBezTo>
                      <a:pt x="20487" y="9868"/>
                      <a:pt x="20746" y="9587"/>
                      <a:pt x="20861" y="9234"/>
                    </a:cubicBezTo>
                    <a:cubicBezTo>
                      <a:pt x="20916" y="9067"/>
                      <a:pt x="21026" y="8908"/>
                      <a:pt x="21115" y="8753"/>
                    </a:cubicBezTo>
                    <a:cubicBezTo>
                      <a:pt x="21241" y="8534"/>
                      <a:pt x="21257" y="8322"/>
                      <a:pt x="21357" y="8120"/>
                    </a:cubicBezTo>
                    <a:cubicBezTo>
                      <a:pt x="21369" y="8126"/>
                      <a:pt x="21377" y="8136"/>
                      <a:pt x="21381" y="8150"/>
                    </a:cubicBezTo>
                    <a:cubicBezTo>
                      <a:pt x="21416" y="8150"/>
                      <a:pt x="21450" y="8149"/>
                      <a:pt x="21485" y="8146"/>
                    </a:cubicBezTo>
                    <a:cubicBezTo>
                      <a:pt x="21506" y="8073"/>
                      <a:pt x="21488" y="8022"/>
                      <a:pt x="21449" y="7942"/>
                    </a:cubicBezTo>
                    <a:cubicBezTo>
                      <a:pt x="21441" y="7926"/>
                      <a:pt x="21477" y="7998"/>
                      <a:pt x="21449" y="7942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75;p8">
                <a:extLst>
                  <a:ext uri="{FF2B5EF4-FFF2-40B4-BE49-F238E27FC236}">
                    <a16:creationId xmlns:a16="http://schemas.microsoft.com/office/drawing/2014/main" id="{0233BEAD-7D84-49EE-A8F0-0FE6F3BC639F}"/>
                  </a:ext>
                </a:extLst>
              </p:cNvPr>
              <p:cNvSpPr/>
              <p:nvPr/>
            </p:nvSpPr>
            <p:spPr>
              <a:xfrm>
                <a:off x="8139413" y="2440354"/>
                <a:ext cx="4269599" cy="3370978"/>
              </a:xfrm>
              <a:custGeom>
                <a:avLst/>
                <a:gdLst/>
                <a:ahLst/>
                <a:cxnLst/>
                <a:rect l="l" t="t" r="r" b="b"/>
                <a:pathLst>
                  <a:path w="21591" h="21535" extrusionOk="0">
                    <a:moveTo>
                      <a:pt x="16904" y="15081"/>
                    </a:moveTo>
                    <a:cubicBezTo>
                      <a:pt x="16878" y="15144"/>
                      <a:pt x="16987" y="15511"/>
                      <a:pt x="17048" y="15519"/>
                    </a:cubicBezTo>
                    <a:cubicBezTo>
                      <a:pt x="17083" y="15524"/>
                      <a:pt x="17047" y="15382"/>
                      <a:pt x="17101" y="15439"/>
                    </a:cubicBezTo>
                    <a:cubicBezTo>
                      <a:pt x="17151" y="15490"/>
                      <a:pt x="17019" y="15711"/>
                      <a:pt x="17203" y="15682"/>
                    </a:cubicBezTo>
                    <a:cubicBezTo>
                      <a:pt x="17259" y="15674"/>
                      <a:pt x="17432" y="15703"/>
                      <a:pt x="17464" y="15758"/>
                    </a:cubicBezTo>
                    <a:cubicBezTo>
                      <a:pt x="17452" y="15727"/>
                      <a:pt x="17442" y="15696"/>
                      <a:pt x="17435" y="15663"/>
                    </a:cubicBezTo>
                    <a:cubicBezTo>
                      <a:pt x="17516" y="15683"/>
                      <a:pt x="17654" y="15992"/>
                      <a:pt x="17725" y="15946"/>
                    </a:cubicBezTo>
                    <a:cubicBezTo>
                      <a:pt x="17786" y="15905"/>
                      <a:pt x="17633" y="15755"/>
                      <a:pt x="17633" y="15702"/>
                    </a:cubicBezTo>
                    <a:cubicBezTo>
                      <a:pt x="17660" y="15714"/>
                      <a:pt x="17766" y="15737"/>
                      <a:pt x="17745" y="15652"/>
                    </a:cubicBezTo>
                    <a:cubicBezTo>
                      <a:pt x="17729" y="15587"/>
                      <a:pt x="17567" y="15597"/>
                      <a:pt x="17540" y="15580"/>
                    </a:cubicBezTo>
                    <a:cubicBezTo>
                      <a:pt x="17349" y="15455"/>
                      <a:pt x="17283" y="15635"/>
                      <a:pt x="17202" y="15310"/>
                    </a:cubicBezTo>
                    <a:cubicBezTo>
                      <a:pt x="17153" y="15112"/>
                      <a:pt x="17295" y="15098"/>
                      <a:pt x="17324" y="14930"/>
                    </a:cubicBezTo>
                    <a:cubicBezTo>
                      <a:pt x="17333" y="14883"/>
                      <a:pt x="17282" y="14574"/>
                      <a:pt x="17261" y="14508"/>
                    </a:cubicBezTo>
                    <a:cubicBezTo>
                      <a:pt x="17172" y="14517"/>
                      <a:pt x="16955" y="14428"/>
                      <a:pt x="16945" y="14587"/>
                    </a:cubicBezTo>
                    <a:cubicBezTo>
                      <a:pt x="16940" y="14669"/>
                      <a:pt x="17033" y="15040"/>
                      <a:pt x="16988" y="15085"/>
                    </a:cubicBezTo>
                    <a:cubicBezTo>
                      <a:pt x="16958" y="15115"/>
                      <a:pt x="16927" y="15024"/>
                      <a:pt x="16904" y="15081"/>
                    </a:cubicBezTo>
                    <a:close/>
                    <a:moveTo>
                      <a:pt x="16904" y="15081"/>
                    </a:moveTo>
                    <a:cubicBezTo>
                      <a:pt x="16926" y="15025"/>
                      <a:pt x="16888" y="15121"/>
                      <a:pt x="16904" y="15081"/>
                    </a:cubicBezTo>
                    <a:cubicBezTo>
                      <a:pt x="16904" y="15081"/>
                      <a:pt x="16904" y="15081"/>
                      <a:pt x="16904" y="15081"/>
                    </a:cubicBezTo>
                    <a:close/>
                    <a:moveTo>
                      <a:pt x="17709" y="16709"/>
                    </a:moveTo>
                    <a:cubicBezTo>
                      <a:pt x="17708" y="16802"/>
                      <a:pt x="17805" y="16839"/>
                      <a:pt x="17834" y="16746"/>
                    </a:cubicBezTo>
                    <a:cubicBezTo>
                      <a:pt x="17843" y="16718"/>
                      <a:pt x="17726" y="16544"/>
                      <a:pt x="17722" y="16461"/>
                    </a:cubicBezTo>
                    <a:cubicBezTo>
                      <a:pt x="17724" y="16510"/>
                      <a:pt x="17344" y="16224"/>
                      <a:pt x="17341" y="16255"/>
                    </a:cubicBezTo>
                    <a:cubicBezTo>
                      <a:pt x="17337" y="16305"/>
                      <a:pt x="17337" y="16436"/>
                      <a:pt x="17350" y="16498"/>
                    </a:cubicBezTo>
                    <a:cubicBezTo>
                      <a:pt x="17373" y="16614"/>
                      <a:pt x="17515" y="16528"/>
                      <a:pt x="17520" y="16668"/>
                    </a:cubicBezTo>
                    <a:cubicBezTo>
                      <a:pt x="17522" y="16697"/>
                      <a:pt x="17426" y="16700"/>
                      <a:pt x="17444" y="16766"/>
                    </a:cubicBezTo>
                    <a:cubicBezTo>
                      <a:pt x="17455" y="16807"/>
                      <a:pt x="17578" y="16963"/>
                      <a:pt x="17612" y="16917"/>
                    </a:cubicBezTo>
                    <a:cubicBezTo>
                      <a:pt x="17662" y="16850"/>
                      <a:pt x="17544" y="16759"/>
                      <a:pt x="17614" y="16682"/>
                    </a:cubicBezTo>
                    <a:cubicBezTo>
                      <a:pt x="17616" y="16704"/>
                      <a:pt x="17611" y="16808"/>
                      <a:pt x="17633" y="16819"/>
                    </a:cubicBezTo>
                    <a:cubicBezTo>
                      <a:pt x="17628" y="16817"/>
                      <a:pt x="17623" y="16814"/>
                      <a:pt x="17634" y="16819"/>
                    </a:cubicBezTo>
                    <a:cubicBezTo>
                      <a:pt x="17645" y="16824"/>
                      <a:pt x="17640" y="16822"/>
                      <a:pt x="17634" y="16819"/>
                    </a:cubicBezTo>
                    <a:cubicBezTo>
                      <a:pt x="17657" y="16828"/>
                      <a:pt x="17680" y="16724"/>
                      <a:pt x="17709" y="16709"/>
                    </a:cubicBezTo>
                    <a:close/>
                    <a:moveTo>
                      <a:pt x="17710" y="15961"/>
                    </a:moveTo>
                    <a:cubicBezTo>
                      <a:pt x="17692" y="16058"/>
                      <a:pt x="17961" y="16228"/>
                      <a:pt x="17733" y="16237"/>
                    </a:cubicBezTo>
                    <a:cubicBezTo>
                      <a:pt x="17725" y="16290"/>
                      <a:pt x="17863" y="16620"/>
                      <a:pt x="17917" y="16605"/>
                    </a:cubicBezTo>
                    <a:cubicBezTo>
                      <a:pt x="17920" y="16528"/>
                      <a:pt x="17845" y="16422"/>
                      <a:pt x="17860" y="16351"/>
                    </a:cubicBezTo>
                    <a:cubicBezTo>
                      <a:pt x="17876" y="16273"/>
                      <a:pt x="17948" y="16350"/>
                      <a:pt x="17980" y="16311"/>
                    </a:cubicBezTo>
                    <a:cubicBezTo>
                      <a:pt x="17973" y="16319"/>
                      <a:pt x="17965" y="16329"/>
                      <a:pt x="17980" y="16310"/>
                    </a:cubicBezTo>
                    <a:cubicBezTo>
                      <a:pt x="17991" y="16297"/>
                      <a:pt x="17986" y="16303"/>
                      <a:pt x="17980" y="16310"/>
                    </a:cubicBezTo>
                    <a:cubicBezTo>
                      <a:pt x="18077" y="16188"/>
                      <a:pt x="17806" y="15955"/>
                      <a:pt x="17710" y="15961"/>
                    </a:cubicBezTo>
                    <a:close/>
                    <a:moveTo>
                      <a:pt x="18167" y="17453"/>
                    </a:moveTo>
                    <a:cubicBezTo>
                      <a:pt x="18167" y="17440"/>
                      <a:pt x="18167" y="17446"/>
                      <a:pt x="18167" y="17453"/>
                    </a:cubicBezTo>
                    <a:cubicBezTo>
                      <a:pt x="18167" y="17453"/>
                      <a:pt x="18167" y="17453"/>
                      <a:pt x="18167" y="17453"/>
                    </a:cubicBezTo>
                    <a:close/>
                    <a:moveTo>
                      <a:pt x="18083" y="17581"/>
                    </a:moveTo>
                    <a:cubicBezTo>
                      <a:pt x="18118" y="17811"/>
                      <a:pt x="18000" y="17620"/>
                      <a:pt x="18003" y="17620"/>
                    </a:cubicBezTo>
                    <a:cubicBezTo>
                      <a:pt x="17800" y="17636"/>
                      <a:pt x="17817" y="17533"/>
                      <a:pt x="17813" y="17287"/>
                    </a:cubicBezTo>
                    <a:cubicBezTo>
                      <a:pt x="17810" y="17128"/>
                      <a:pt x="17608" y="17239"/>
                      <a:pt x="17535" y="17194"/>
                    </a:cubicBezTo>
                    <a:cubicBezTo>
                      <a:pt x="17492" y="17167"/>
                      <a:pt x="17488" y="17406"/>
                      <a:pt x="17436" y="17391"/>
                    </a:cubicBezTo>
                    <a:cubicBezTo>
                      <a:pt x="17357" y="17368"/>
                      <a:pt x="17569" y="16871"/>
                      <a:pt x="17719" y="16991"/>
                    </a:cubicBezTo>
                    <a:cubicBezTo>
                      <a:pt x="17721" y="16992"/>
                      <a:pt x="17793" y="17215"/>
                      <a:pt x="17812" y="17062"/>
                    </a:cubicBezTo>
                    <a:cubicBezTo>
                      <a:pt x="17825" y="16959"/>
                      <a:pt x="17826" y="16988"/>
                      <a:pt x="17894" y="16996"/>
                    </a:cubicBezTo>
                    <a:cubicBezTo>
                      <a:pt x="17909" y="16893"/>
                      <a:pt x="17880" y="16906"/>
                      <a:pt x="17983" y="16886"/>
                    </a:cubicBezTo>
                    <a:cubicBezTo>
                      <a:pt x="18091" y="16865"/>
                      <a:pt x="17957" y="16726"/>
                      <a:pt x="18000" y="16693"/>
                    </a:cubicBezTo>
                    <a:cubicBezTo>
                      <a:pt x="18101" y="16614"/>
                      <a:pt x="18130" y="16965"/>
                      <a:pt x="18133" y="16978"/>
                    </a:cubicBezTo>
                    <a:cubicBezTo>
                      <a:pt x="18131" y="16970"/>
                      <a:pt x="18211" y="17160"/>
                      <a:pt x="18200" y="17128"/>
                    </a:cubicBezTo>
                    <a:cubicBezTo>
                      <a:pt x="18258" y="17300"/>
                      <a:pt x="18153" y="17341"/>
                      <a:pt x="18174" y="17494"/>
                    </a:cubicBezTo>
                    <a:lnTo>
                      <a:pt x="18168" y="17460"/>
                    </a:lnTo>
                    <a:cubicBezTo>
                      <a:pt x="18167" y="17449"/>
                      <a:pt x="18120" y="17319"/>
                      <a:pt x="18100" y="17304"/>
                    </a:cubicBezTo>
                    <a:cubicBezTo>
                      <a:pt x="17981" y="17215"/>
                      <a:pt x="18085" y="17594"/>
                      <a:pt x="18083" y="17581"/>
                    </a:cubicBezTo>
                    <a:close/>
                    <a:moveTo>
                      <a:pt x="18592" y="19309"/>
                    </a:moveTo>
                    <a:cubicBezTo>
                      <a:pt x="18592" y="19309"/>
                      <a:pt x="18587" y="19307"/>
                      <a:pt x="18585" y="19305"/>
                    </a:cubicBezTo>
                    <a:cubicBezTo>
                      <a:pt x="18586" y="19306"/>
                      <a:pt x="18588" y="19307"/>
                      <a:pt x="18592" y="19309"/>
                    </a:cubicBezTo>
                    <a:close/>
                    <a:moveTo>
                      <a:pt x="18592" y="19309"/>
                    </a:moveTo>
                    <a:lnTo>
                      <a:pt x="18598" y="19309"/>
                    </a:lnTo>
                    <a:cubicBezTo>
                      <a:pt x="18615" y="19134"/>
                      <a:pt x="18425" y="19063"/>
                      <a:pt x="18628" y="18989"/>
                    </a:cubicBezTo>
                    <a:cubicBezTo>
                      <a:pt x="18655" y="18947"/>
                      <a:pt x="18648" y="18911"/>
                      <a:pt x="18607" y="18881"/>
                    </a:cubicBezTo>
                    <a:cubicBezTo>
                      <a:pt x="18642" y="18813"/>
                      <a:pt x="18683" y="18803"/>
                      <a:pt x="18669" y="18696"/>
                    </a:cubicBezTo>
                    <a:cubicBezTo>
                      <a:pt x="18643" y="18690"/>
                      <a:pt x="18459" y="18728"/>
                      <a:pt x="18561" y="18611"/>
                    </a:cubicBezTo>
                    <a:cubicBezTo>
                      <a:pt x="18564" y="18608"/>
                      <a:pt x="18724" y="18381"/>
                      <a:pt x="18601" y="18449"/>
                    </a:cubicBezTo>
                    <a:cubicBezTo>
                      <a:pt x="18400" y="18560"/>
                      <a:pt x="18393" y="19197"/>
                      <a:pt x="18592" y="19309"/>
                    </a:cubicBezTo>
                    <a:close/>
                    <a:moveTo>
                      <a:pt x="18103" y="19991"/>
                    </a:moveTo>
                    <a:cubicBezTo>
                      <a:pt x="18100" y="19960"/>
                      <a:pt x="18096" y="19927"/>
                      <a:pt x="18103" y="19992"/>
                    </a:cubicBezTo>
                    <a:cubicBezTo>
                      <a:pt x="18109" y="20049"/>
                      <a:pt x="18106" y="20022"/>
                      <a:pt x="18103" y="19992"/>
                    </a:cubicBezTo>
                    <a:cubicBezTo>
                      <a:pt x="18116" y="20110"/>
                      <a:pt x="18306" y="20161"/>
                      <a:pt x="18306" y="20039"/>
                    </a:cubicBezTo>
                    <a:lnTo>
                      <a:pt x="18306" y="20017"/>
                    </a:lnTo>
                    <a:cubicBezTo>
                      <a:pt x="18306" y="19930"/>
                      <a:pt x="18091" y="19867"/>
                      <a:pt x="18103" y="19991"/>
                    </a:cubicBezTo>
                    <a:close/>
                    <a:moveTo>
                      <a:pt x="18904" y="19884"/>
                    </a:moveTo>
                    <a:cubicBezTo>
                      <a:pt x="18917" y="19893"/>
                      <a:pt x="18937" y="19906"/>
                      <a:pt x="18903" y="19884"/>
                    </a:cubicBezTo>
                    <a:cubicBezTo>
                      <a:pt x="18890" y="19876"/>
                      <a:pt x="18895" y="19879"/>
                      <a:pt x="18902" y="19883"/>
                    </a:cubicBezTo>
                    <a:cubicBezTo>
                      <a:pt x="18853" y="19853"/>
                      <a:pt x="18538" y="19779"/>
                      <a:pt x="18518" y="19896"/>
                    </a:cubicBezTo>
                    <a:cubicBezTo>
                      <a:pt x="18509" y="19950"/>
                      <a:pt x="18935" y="20067"/>
                      <a:pt x="18988" y="20089"/>
                    </a:cubicBezTo>
                    <a:cubicBezTo>
                      <a:pt x="19014" y="20004"/>
                      <a:pt x="18985" y="19937"/>
                      <a:pt x="18904" y="19884"/>
                    </a:cubicBezTo>
                    <a:close/>
                    <a:moveTo>
                      <a:pt x="16263" y="21201"/>
                    </a:moveTo>
                    <a:cubicBezTo>
                      <a:pt x="16276" y="21209"/>
                      <a:pt x="16293" y="21218"/>
                      <a:pt x="16262" y="21201"/>
                    </a:cubicBezTo>
                    <a:cubicBezTo>
                      <a:pt x="16243" y="21190"/>
                      <a:pt x="16250" y="21195"/>
                      <a:pt x="16261" y="21200"/>
                    </a:cubicBezTo>
                    <a:cubicBezTo>
                      <a:pt x="16178" y="21156"/>
                      <a:pt x="15894" y="21117"/>
                      <a:pt x="15839" y="21038"/>
                    </a:cubicBezTo>
                    <a:cubicBezTo>
                      <a:pt x="15766" y="20931"/>
                      <a:pt x="16060" y="20952"/>
                      <a:pt x="16033" y="20890"/>
                    </a:cubicBezTo>
                    <a:cubicBezTo>
                      <a:pt x="16015" y="20847"/>
                      <a:pt x="15631" y="20892"/>
                      <a:pt x="15548" y="20827"/>
                    </a:cubicBezTo>
                    <a:cubicBezTo>
                      <a:pt x="15431" y="20733"/>
                      <a:pt x="15383" y="20954"/>
                      <a:pt x="15185" y="20881"/>
                    </a:cubicBezTo>
                    <a:cubicBezTo>
                      <a:pt x="15030" y="20824"/>
                      <a:pt x="14638" y="20421"/>
                      <a:pt x="14549" y="20854"/>
                    </a:cubicBezTo>
                    <a:cubicBezTo>
                      <a:pt x="14678" y="20857"/>
                      <a:pt x="14825" y="21025"/>
                      <a:pt x="14961" y="21071"/>
                    </a:cubicBezTo>
                    <a:cubicBezTo>
                      <a:pt x="15189" y="21147"/>
                      <a:pt x="15472" y="21216"/>
                      <a:pt x="15706" y="21244"/>
                    </a:cubicBezTo>
                    <a:cubicBezTo>
                      <a:pt x="15768" y="21252"/>
                      <a:pt x="16095" y="21365"/>
                      <a:pt x="16116" y="21306"/>
                    </a:cubicBezTo>
                    <a:cubicBezTo>
                      <a:pt x="16108" y="21329"/>
                      <a:pt x="16443" y="21301"/>
                      <a:pt x="16263" y="21201"/>
                    </a:cubicBezTo>
                    <a:close/>
                    <a:moveTo>
                      <a:pt x="14587" y="20535"/>
                    </a:moveTo>
                    <a:cubicBezTo>
                      <a:pt x="14613" y="20480"/>
                      <a:pt x="14595" y="20518"/>
                      <a:pt x="14587" y="20535"/>
                    </a:cubicBezTo>
                    <a:cubicBezTo>
                      <a:pt x="14615" y="20477"/>
                      <a:pt x="14667" y="19955"/>
                      <a:pt x="14646" y="19893"/>
                    </a:cubicBezTo>
                    <a:cubicBezTo>
                      <a:pt x="14672" y="19912"/>
                      <a:pt x="14704" y="19916"/>
                      <a:pt x="14725" y="19942"/>
                    </a:cubicBezTo>
                    <a:cubicBezTo>
                      <a:pt x="14719" y="19826"/>
                      <a:pt x="14724" y="19684"/>
                      <a:pt x="14625" y="19570"/>
                    </a:cubicBezTo>
                    <a:cubicBezTo>
                      <a:pt x="14582" y="19521"/>
                      <a:pt x="14466" y="19573"/>
                      <a:pt x="14476" y="19656"/>
                    </a:cubicBezTo>
                    <a:cubicBezTo>
                      <a:pt x="14484" y="19728"/>
                      <a:pt x="14595" y="19726"/>
                      <a:pt x="14612" y="19833"/>
                    </a:cubicBezTo>
                    <a:cubicBezTo>
                      <a:pt x="14544" y="19734"/>
                      <a:pt x="14504" y="19734"/>
                      <a:pt x="14410" y="19686"/>
                    </a:cubicBezTo>
                    <a:cubicBezTo>
                      <a:pt x="14334" y="19438"/>
                      <a:pt x="14184" y="19343"/>
                      <a:pt x="14241" y="19116"/>
                    </a:cubicBezTo>
                    <a:cubicBezTo>
                      <a:pt x="14265" y="19025"/>
                      <a:pt x="13866" y="18581"/>
                      <a:pt x="13773" y="18564"/>
                    </a:cubicBezTo>
                    <a:cubicBezTo>
                      <a:pt x="13610" y="18532"/>
                      <a:pt x="13314" y="18143"/>
                      <a:pt x="13239" y="17978"/>
                    </a:cubicBezTo>
                    <a:cubicBezTo>
                      <a:pt x="13175" y="17835"/>
                      <a:pt x="12614" y="17619"/>
                      <a:pt x="12740" y="17868"/>
                    </a:cubicBezTo>
                    <a:cubicBezTo>
                      <a:pt x="12804" y="17994"/>
                      <a:pt x="12911" y="18099"/>
                      <a:pt x="12993" y="18204"/>
                    </a:cubicBezTo>
                    <a:cubicBezTo>
                      <a:pt x="13074" y="18306"/>
                      <a:pt x="13143" y="18547"/>
                      <a:pt x="13247" y="18604"/>
                    </a:cubicBezTo>
                    <a:cubicBezTo>
                      <a:pt x="13343" y="18657"/>
                      <a:pt x="13391" y="18728"/>
                      <a:pt x="13410" y="18867"/>
                    </a:cubicBezTo>
                    <a:cubicBezTo>
                      <a:pt x="13435" y="19052"/>
                      <a:pt x="13571" y="19187"/>
                      <a:pt x="13642" y="19345"/>
                    </a:cubicBezTo>
                    <a:cubicBezTo>
                      <a:pt x="13726" y="19532"/>
                      <a:pt x="13738" y="19854"/>
                      <a:pt x="13898" y="19967"/>
                    </a:cubicBezTo>
                    <a:cubicBezTo>
                      <a:pt x="13999" y="20039"/>
                      <a:pt x="14049" y="20239"/>
                      <a:pt x="14159" y="20332"/>
                    </a:cubicBezTo>
                    <a:cubicBezTo>
                      <a:pt x="14218" y="20381"/>
                      <a:pt x="14320" y="20591"/>
                      <a:pt x="14373" y="20604"/>
                    </a:cubicBezTo>
                    <a:cubicBezTo>
                      <a:pt x="14369" y="20571"/>
                      <a:pt x="14355" y="20530"/>
                      <a:pt x="14378" y="20503"/>
                    </a:cubicBezTo>
                    <a:cubicBezTo>
                      <a:pt x="14413" y="20525"/>
                      <a:pt x="14560" y="20593"/>
                      <a:pt x="14587" y="20535"/>
                    </a:cubicBezTo>
                    <a:cubicBezTo>
                      <a:pt x="14584" y="20542"/>
                      <a:pt x="14582" y="20546"/>
                      <a:pt x="14587" y="20535"/>
                    </a:cubicBezTo>
                    <a:close/>
                    <a:moveTo>
                      <a:pt x="18008" y="18723"/>
                    </a:moveTo>
                    <a:cubicBezTo>
                      <a:pt x="17983" y="18750"/>
                      <a:pt x="17963" y="18782"/>
                      <a:pt x="17947" y="18819"/>
                    </a:cubicBezTo>
                    <a:cubicBezTo>
                      <a:pt x="17734" y="19148"/>
                      <a:pt x="17442" y="18778"/>
                      <a:pt x="17197" y="18912"/>
                    </a:cubicBezTo>
                    <a:cubicBezTo>
                      <a:pt x="17066" y="18984"/>
                      <a:pt x="16845" y="19897"/>
                      <a:pt x="16936" y="20034"/>
                    </a:cubicBezTo>
                    <a:cubicBezTo>
                      <a:pt x="16988" y="20112"/>
                      <a:pt x="17002" y="20686"/>
                      <a:pt x="17101" y="20570"/>
                    </a:cubicBezTo>
                    <a:cubicBezTo>
                      <a:pt x="17213" y="20440"/>
                      <a:pt x="17177" y="20077"/>
                      <a:pt x="17157" y="19905"/>
                    </a:cubicBezTo>
                    <a:cubicBezTo>
                      <a:pt x="17424" y="19728"/>
                      <a:pt x="17188" y="20552"/>
                      <a:pt x="17558" y="20246"/>
                    </a:cubicBezTo>
                    <a:cubicBezTo>
                      <a:pt x="17629" y="20187"/>
                      <a:pt x="17419" y="19764"/>
                      <a:pt x="17386" y="19700"/>
                    </a:cubicBezTo>
                    <a:cubicBezTo>
                      <a:pt x="17326" y="19586"/>
                      <a:pt x="17694" y="19451"/>
                      <a:pt x="17705" y="19360"/>
                    </a:cubicBezTo>
                    <a:cubicBezTo>
                      <a:pt x="17715" y="19275"/>
                      <a:pt x="16935" y="19751"/>
                      <a:pt x="17124" y="19135"/>
                    </a:cubicBezTo>
                    <a:cubicBezTo>
                      <a:pt x="17171" y="18983"/>
                      <a:pt x="17519" y="19053"/>
                      <a:pt x="17608" y="19065"/>
                    </a:cubicBezTo>
                    <a:cubicBezTo>
                      <a:pt x="17718" y="19079"/>
                      <a:pt x="17835" y="19134"/>
                      <a:pt x="17920" y="19006"/>
                    </a:cubicBezTo>
                    <a:cubicBezTo>
                      <a:pt x="17927" y="18996"/>
                      <a:pt x="18090" y="18686"/>
                      <a:pt x="18008" y="18723"/>
                    </a:cubicBezTo>
                    <a:close/>
                    <a:moveTo>
                      <a:pt x="16704" y="13082"/>
                    </a:moveTo>
                    <a:cubicBezTo>
                      <a:pt x="16613" y="13312"/>
                      <a:pt x="16783" y="13423"/>
                      <a:pt x="16840" y="13609"/>
                    </a:cubicBezTo>
                    <a:cubicBezTo>
                      <a:pt x="16841" y="13609"/>
                      <a:pt x="16850" y="13609"/>
                      <a:pt x="16852" y="13609"/>
                    </a:cubicBezTo>
                    <a:cubicBezTo>
                      <a:pt x="16855" y="13521"/>
                      <a:pt x="17025" y="12818"/>
                      <a:pt x="16888" y="12816"/>
                    </a:cubicBezTo>
                    <a:cubicBezTo>
                      <a:pt x="16888" y="12816"/>
                      <a:pt x="16888" y="12816"/>
                      <a:pt x="16888" y="12816"/>
                    </a:cubicBezTo>
                    <a:cubicBezTo>
                      <a:pt x="16848" y="12816"/>
                      <a:pt x="16878" y="12816"/>
                      <a:pt x="16888" y="12816"/>
                    </a:cubicBezTo>
                    <a:cubicBezTo>
                      <a:pt x="16771" y="12816"/>
                      <a:pt x="16747" y="12972"/>
                      <a:pt x="16704" y="13082"/>
                    </a:cubicBezTo>
                    <a:close/>
                    <a:moveTo>
                      <a:pt x="17712" y="10844"/>
                    </a:moveTo>
                    <a:cubicBezTo>
                      <a:pt x="17703" y="10863"/>
                      <a:pt x="17708" y="10853"/>
                      <a:pt x="17712" y="10844"/>
                    </a:cubicBezTo>
                    <a:cubicBezTo>
                      <a:pt x="17692" y="10887"/>
                      <a:pt x="17822" y="11096"/>
                      <a:pt x="17838" y="11109"/>
                    </a:cubicBezTo>
                    <a:cubicBezTo>
                      <a:pt x="17849" y="11118"/>
                      <a:pt x="17865" y="11124"/>
                      <a:pt x="17877" y="11126"/>
                    </a:cubicBezTo>
                    <a:cubicBezTo>
                      <a:pt x="17878" y="11096"/>
                      <a:pt x="17839" y="10886"/>
                      <a:pt x="17827" y="10899"/>
                    </a:cubicBezTo>
                    <a:cubicBezTo>
                      <a:pt x="17897" y="10821"/>
                      <a:pt x="17903" y="11539"/>
                      <a:pt x="18077" y="11380"/>
                    </a:cubicBezTo>
                    <a:cubicBezTo>
                      <a:pt x="18170" y="11297"/>
                      <a:pt x="18111" y="11168"/>
                      <a:pt x="18118" y="11055"/>
                    </a:cubicBezTo>
                    <a:cubicBezTo>
                      <a:pt x="18128" y="10876"/>
                      <a:pt x="18099" y="10972"/>
                      <a:pt x="18021" y="10859"/>
                    </a:cubicBezTo>
                    <a:cubicBezTo>
                      <a:pt x="18036" y="10845"/>
                      <a:pt x="17825" y="10607"/>
                      <a:pt x="17712" y="10844"/>
                    </a:cubicBezTo>
                    <a:cubicBezTo>
                      <a:pt x="17714" y="10841"/>
                      <a:pt x="17715" y="10839"/>
                      <a:pt x="17716" y="10837"/>
                    </a:cubicBezTo>
                    <a:cubicBezTo>
                      <a:pt x="17715" y="10838"/>
                      <a:pt x="17714" y="10841"/>
                      <a:pt x="17712" y="10844"/>
                    </a:cubicBezTo>
                    <a:close/>
                    <a:moveTo>
                      <a:pt x="18155" y="10981"/>
                    </a:moveTo>
                    <a:cubicBezTo>
                      <a:pt x="18156" y="10983"/>
                      <a:pt x="18156" y="10984"/>
                      <a:pt x="18157" y="10986"/>
                    </a:cubicBezTo>
                    <a:lnTo>
                      <a:pt x="18157" y="10980"/>
                    </a:lnTo>
                    <a:cubicBezTo>
                      <a:pt x="18156" y="10981"/>
                      <a:pt x="18156" y="10981"/>
                      <a:pt x="18155" y="10981"/>
                    </a:cubicBezTo>
                    <a:close/>
                    <a:moveTo>
                      <a:pt x="18494" y="10870"/>
                    </a:moveTo>
                    <a:cubicBezTo>
                      <a:pt x="18495" y="10871"/>
                      <a:pt x="18495" y="10871"/>
                      <a:pt x="18494" y="10870"/>
                    </a:cubicBezTo>
                    <a:cubicBezTo>
                      <a:pt x="18471" y="10838"/>
                      <a:pt x="18547" y="10731"/>
                      <a:pt x="18554" y="10729"/>
                    </a:cubicBezTo>
                    <a:cubicBezTo>
                      <a:pt x="18453" y="10479"/>
                      <a:pt x="18199" y="10696"/>
                      <a:pt x="18150" y="10851"/>
                    </a:cubicBezTo>
                    <a:cubicBezTo>
                      <a:pt x="18209" y="10805"/>
                      <a:pt x="18269" y="11010"/>
                      <a:pt x="18342" y="10999"/>
                    </a:cubicBezTo>
                    <a:cubicBezTo>
                      <a:pt x="18354" y="10871"/>
                      <a:pt x="18377" y="10711"/>
                      <a:pt x="18494" y="10870"/>
                    </a:cubicBezTo>
                    <a:close/>
                    <a:moveTo>
                      <a:pt x="18925" y="10455"/>
                    </a:moveTo>
                    <a:cubicBezTo>
                      <a:pt x="19074" y="10535"/>
                      <a:pt x="18998" y="10353"/>
                      <a:pt x="19082" y="10331"/>
                    </a:cubicBezTo>
                    <a:cubicBezTo>
                      <a:pt x="19143" y="10315"/>
                      <a:pt x="19102" y="10429"/>
                      <a:pt x="19140" y="10453"/>
                    </a:cubicBezTo>
                    <a:cubicBezTo>
                      <a:pt x="19161" y="10466"/>
                      <a:pt x="19182" y="10192"/>
                      <a:pt x="19268" y="10229"/>
                    </a:cubicBezTo>
                    <a:cubicBezTo>
                      <a:pt x="19270" y="10283"/>
                      <a:pt x="19281" y="10332"/>
                      <a:pt x="19303" y="10378"/>
                    </a:cubicBezTo>
                    <a:cubicBezTo>
                      <a:pt x="19331" y="10411"/>
                      <a:pt x="19368" y="10180"/>
                      <a:pt x="19390" y="10163"/>
                    </a:cubicBezTo>
                    <a:cubicBezTo>
                      <a:pt x="19189" y="10042"/>
                      <a:pt x="19220" y="9561"/>
                      <a:pt x="19213" y="9410"/>
                    </a:cubicBezTo>
                    <a:cubicBezTo>
                      <a:pt x="19203" y="9250"/>
                      <a:pt x="18945" y="8663"/>
                      <a:pt x="18789" y="8793"/>
                    </a:cubicBezTo>
                    <a:cubicBezTo>
                      <a:pt x="18688" y="8878"/>
                      <a:pt x="18903" y="9380"/>
                      <a:pt x="18921" y="9513"/>
                    </a:cubicBezTo>
                    <a:cubicBezTo>
                      <a:pt x="18942" y="9666"/>
                      <a:pt x="18831" y="9812"/>
                      <a:pt x="18747" y="9883"/>
                    </a:cubicBezTo>
                    <a:cubicBezTo>
                      <a:pt x="18578" y="10022"/>
                      <a:pt x="18681" y="9752"/>
                      <a:pt x="18616" y="9737"/>
                    </a:cubicBezTo>
                    <a:cubicBezTo>
                      <a:pt x="18570" y="9727"/>
                      <a:pt x="18579" y="10013"/>
                      <a:pt x="18565" y="10058"/>
                    </a:cubicBezTo>
                    <a:cubicBezTo>
                      <a:pt x="18497" y="10271"/>
                      <a:pt x="18631" y="10204"/>
                      <a:pt x="18427" y="10176"/>
                    </a:cubicBezTo>
                    <a:cubicBezTo>
                      <a:pt x="18351" y="10166"/>
                      <a:pt x="18089" y="10234"/>
                      <a:pt x="18044" y="10303"/>
                    </a:cubicBezTo>
                    <a:cubicBezTo>
                      <a:pt x="18047" y="10299"/>
                      <a:pt x="17883" y="10560"/>
                      <a:pt x="17858" y="10523"/>
                    </a:cubicBezTo>
                    <a:cubicBezTo>
                      <a:pt x="17899" y="10754"/>
                      <a:pt x="18464" y="10422"/>
                      <a:pt x="18580" y="10472"/>
                    </a:cubicBezTo>
                    <a:cubicBezTo>
                      <a:pt x="18585" y="10596"/>
                      <a:pt x="18609" y="10680"/>
                      <a:pt x="18703" y="10735"/>
                    </a:cubicBezTo>
                    <a:cubicBezTo>
                      <a:pt x="18753" y="10764"/>
                      <a:pt x="18816" y="10592"/>
                      <a:pt x="18840" y="10543"/>
                    </a:cubicBezTo>
                    <a:cubicBezTo>
                      <a:pt x="18865" y="10494"/>
                      <a:pt x="18720" y="10465"/>
                      <a:pt x="18769" y="10389"/>
                    </a:cubicBezTo>
                    <a:cubicBezTo>
                      <a:pt x="18797" y="10347"/>
                      <a:pt x="18905" y="10444"/>
                      <a:pt x="18925" y="10455"/>
                    </a:cubicBezTo>
                    <a:close/>
                    <a:moveTo>
                      <a:pt x="19160" y="8116"/>
                    </a:moveTo>
                    <a:lnTo>
                      <a:pt x="19146" y="8111"/>
                    </a:lnTo>
                    <a:cubicBezTo>
                      <a:pt x="19036" y="8151"/>
                      <a:pt x="19089" y="8247"/>
                      <a:pt x="18906" y="8142"/>
                    </a:cubicBezTo>
                    <a:cubicBezTo>
                      <a:pt x="18847" y="8108"/>
                      <a:pt x="18485" y="7762"/>
                      <a:pt x="18443" y="7857"/>
                    </a:cubicBezTo>
                    <a:cubicBezTo>
                      <a:pt x="18479" y="7928"/>
                      <a:pt x="18697" y="8296"/>
                      <a:pt x="18646" y="8380"/>
                    </a:cubicBezTo>
                    <a:cubicBezTo>
                      <a:pt x="18629" y="8381"/>
                      <a:pt x="18520" y="8340"/>
                      <a:pt x="18499" y="8358"/>
                    </a:cubicBezTo>
                    <a:cubicBezTo>
                      <a:pt x="18498" y="8393"/>
                      <a:pt x="18522" y="8403"/>
                      <a:pt x="18547" y="8410"/>
                    </a:cubicBezTo>
                    <a:cubicBezTo>
                      <a:pt x="18531" y="8460"/>
                      <a:pt x="18513" y="8509"/>
                      <a:pt x="18493" y="8557"/>
                    </a:cubicBezTo>
                    <a:cubicBezTo>
                      <a:pt x="18527" y="8619"/>
                      <a:pt x="18568" y="8674"/>
                      <a:pt x="18615" y="8721"/>
                    </a:cubicBezTo>
                    <a:cubicBezTo>
                      <a:pt x="18661" y="8865"/>
                      <a:pt x="18800" y="8728"/>
                      <a:pt x="18795" y="8712"/>
                    </a:cubicBezTo>
                    <a:cubicBezTo>
                      <a:pt x="18774" y="8635"/>
                      <a:pt x="18622" y="8687"/>
                      <a:pt x="18587" y="8598"/>
                    </a:cubicBezTo>
                    <a:cubicBezTo>
                      <a:pt x="18565" y="8543"/>
                      <a:pt x="18779" y="8529"/>
                      <a:pt x="18804" y="8536"/>
                    </a:cubicBezTo>
                    <a:cubicBezTo>
                      <a:pt x="18831" y="8543"/>
                      <a:pt x="19142" y="8756"/>
                      <a:pt x="19097" y="8609"/>
                    </a:cubicBezTo>
                    <a:cubicBezTo>
                      <a:pt x="19047" y="8447"/>
                      <a:pt x="19219" y="8414"/>
                      <a:pt x="19316" y="8366"/>
                    </a:cubicBezTo>
                    <a:cubicBezTo>
                      <a:pt x="19247" y="8378"/>
                      <a:pt x="19154" y="8192"/>
                      <a:pt x="19160" y="8116"/>
                    </a:cubicBezTo>
                    <a:close/>
                    <a:moveTo>
                      <a:pt x="17646" y="6274"/>
                    </a:moveTo>
                    <a:cubicBezTo>
                      <a:pt x="17799" y="6419"/>
                      <a:pt x="17943" y="6645"/>
                      <a:pt x="18027" y="6862"/>
                    </a:cubicBezTo>
                    <a:cubicBezTo>
                      <a:pt x="18080" y="6997"/>
                      <a:pt x="18171" y="7189"/>
                      <a:pt x="18248" y="7303"/>
                    </a:cubicBezTo>
                    <a:cubicBezTo>
                      <a:pt x="18298" y="7378"/>
                      <a:pt x="18389" y="7663"/>
                      <a:pt x="18474" y="7676"/>
                    </a:cubicBezTo>
                    <a:cubicBezTo>
                      <a:pt x="18421" y="7470"/>
                      <a:pt x="18534" y="7473"/>
                      <a:pt x="18607" y="7547"/>
                    </a:cubicBezTo>
                    <a:cubicBezTo>
                      <a:pt x="18461" y="7353"/>
                      <a:pt x="18082" y="7060"/>
                      <a:pt x="18198" y="6858"/>
                    </a:cubicBezTo>
                    <a:cubicBezTo>
                      <a:pt x="18255" y="6759"/>
                      <a:pt x="18499" y="7018"/>
                      <a:pt x="18519" y="7049"/>
                    </a:cubicBezTo>
                    <a:cubicBezTo>
                      <a:pt x="18357" y="6801"/>
                      <a:pt x="18126" y="6627"/>
                      <a:pt x="17961" y="6378"/>
                    </a:cubicBezTo>
                    <a:cubicBezTo>
                      <a:pt x="17806" y="6144"/>
                      <a:pt x="17586" y="5734"/>
                      <a:pt x="17350" y="5619"/>
                    </a:cubicBezTo>
                    <a:cubicBezTo>
                      <a:pt x="17325" y="5663"/>
                      <a:pt x="17472" y="5827"/>
                      <a:pt x="17478" y="5878"/>
                    </a:cubicBezTo>
                    <a:cubicBezTo>
                      <a:pt x="17465" y="5877"/>
                      <a:pt x="17376" y="5743"/>
                      <a:pt x="17378" y="5856"/>
                    </a:cubicBezTo>
                    <a:cubicBezTo>
                      <a:pt x="17378" y="5852"/>
                      <a:pt x="17378" y="5849"/>
                      <a:pt x="17378" y="5857"/>
                    </a:cubicBezTo>
                    <a:cubicBezTo>
                      <a:pt x="17378" y="5869"/>
                      <a:pt x="17378" y="5863"/>
                      <a:pt x="17378" y="5857"/>
                    </a:cubicBezTo>
                    <a:cubicBezTo>
                      <a:pt x="17381" y="5928"/>
                      <a:pt x="17603" y="6232"/>
                      <a:pt x="17646" y="6274"/>
                    </a:cubicBezTo>
                    <a:close/>
                    <a:moveTo>
                      <a:pt x="18607" y="7547"/>
                    </a:moveTo>
                    <a:cubicBezTo>
                      <a:pt x="18635" y="7584"/>
                      <a:pt x="18654" y="7616"/>
                      <a:pt x="18660" y="7644"/>
                    </a:cubicBezTo>
                    <a:cubicBezTo>
                      <a:pt x="18653" y="7607"/>
                      <a:pt x="18633" y="7573"/>
                      <a:pt x="18607" y="7547"/>
                    </a:cubicBezTo>
                    <a:close/>
                    <a:moveTo>
                      <a:pt x="12796" y="1135"/>
                    </a:moveTo>
                    <a:cubicBezTo>
                      <a:pt x="12751" y="1122"/>
                      <a:pt x="12895" y="1166"/>
                      <a:pt x="12796" y="1135"/>
                    </a:cubicBezTo>
                    <a:cubicBezTo>
                      <a:pt x="12796" y="1135"/>
                      <a:pt x="12796" y="1135"/>
                      <a:pt x="12796" y="1135"/>
                    </a:cubicBezTo>
                    <a:close/>
                    <a:moveTo>
                      <a:pt x="12796" y="1135"/>
                    </a:moveTo>
                    <a:cubicBezTo>
                      <a:pt x="12907" y="1169"/>
                      <a:pt x="13566" y="1269"/>
                      <a:pt x="13631" y="1102"/>
                    </a:cubicBezTo>
                    <a:cubicBezTo>
                      <a:pt x="13663" y="1018"/>
                      <a:pt x="12743" y="910"/>
                      <a:pt x="12645" y="914"/>
                    </a:cubicBezTo>
                    <a:cubicBezTo>
                      <a:pt x="12600" y="1062"/>
                      <a:pt x="12710" y="1110"/>
                      <a:pt x="12796" y="1135"/>
                    </a:cubicBezTo>
                    <a:close/>
                    <a:moveTo>
                      <a:pt x="6624" y="191"/>
                    </a:moveTo>
                    <a:cubicBezTo>
                      <a:pt x="6624" y="192"/>
                      <a:pt x="6625" y="195"/>
                      <a:pt x="6626" y="199"/>
                    </a:cubicBezTo>
                    <a:cubicBezTo>
                      <a:pt x="6626" y="196"/>
                      <a:pt x="6625" y="194"/>
                      <a:pt x="6624" y="191"/>
                    </a:cubicBezTo>
                    <a:cubicBezTo>
                      <a:pt x="6624" y="191"/>
                      <a:pt x="6624" y="191"/>
                      <a:pt x="6624" y="191"/>
                    </a:cubicBezTo>
                    <a:close/>
                    <a:moveTo>
                      <a:pt x="6637" y="229"/>
                    </a:moveTo>
                    <a:cubicBezTo>
                      <a:pt x="6645" y="251"/>
                      <a:pt x="6651" y="268"/>
                      <a:pt x="6637" y="229"/>
                    </a:cubicBezTo>
                    <a:cubicBezTo>
                      <a:pt x="6637" y="229"/>
                      <a:pt x="6637" y="229"/>
                      <a:pt x="6637" y="229"/>
                    </a:cubicBezTo>
                    <a:close/>
                    <a:moveTo>
                      <a:pt x="6637" y="229"/>
                    </a:moveTo>
                    <a:cubicBezTo>
                      <a:pt x="6637" y="228"/>
                      <a:pt x="6636" y="225"/>
                      <a:pt x="6635" y="224"/>
                    </a:cubicBezTo>
                    <a:cubicBezTo>
                      <a:pt x="6636" y="225"/>
                      <a:pt x="6637" y="227"/>
                      <a:pt x="6637" y="229"/>
                    </a:cubicBezTo>
                    <a:close/>
                    <a:moveTo>
                      <a:pt x="6626" y="199"/>
                    </a:moveTo>
                    <a:cubicBezTo>
                      <a:pt x="6629" y="205"/>
                      <a:pt x="6632" y="215"/>
                      <a:pt x="6635" y="224"/>
                    </a:cubicBezTo>
                    <a:cubicBezTo>
                      <a:pt x="6633" y="217"/>
                      <a:pt x="6630" y="209"/>
                      <a:pt x="6626" y="199"/>
                    </a:cubicBezTo>
                    <a:close/>
                    <a:moveTo>
                      <a:pt x="6639" y="191"/>
                    </a:moveTo>
                    <a:cubicBezTo>
                      <a:pt x="6700" y="344"/>
                      <a:pt x="6882" y="206"/>
                      <a:pt x="6974" y="224"/>
                    </a:cubicBezTo>
                    <a:cubicBezTo>
                      <a:pt x="6891" y="274"/>
                      <a:pt x="7101" y="361"/>
                      <a:pt x="7127" y="364"/>
                    </a:cubicBezTo>
                    <a:cubicBezTo>
                      <a:pt x="7319" y="388"/>
                      <a:pt x="7515" y="426"/>
                      <a:pt x="7709" y="415"/>
                    </a:cubicBezTo>
                    <a:cubicBezTo>
                      <a:pt x="7714" y="407"/>
                      <a:pt x="7716" y="403"/>
                      <a:pt x="7718" y="393"/>
                    </a:cubicBezTo>
                    <a:cubicBezTo>
                      <a:pt x="7615" y="349"/>
                      <a:pt x="7588" y="217"/>
                      <a:pt x="7471" y="203"/>
                    </a:cubicBezTo>
                    <a:cubicBezTo>
                      <a:pt x="7304" y="184"/>
                      <a:pt x="7240" y="132"/>
                      <a:pt x="7094" y="42"/>
                    </a:cubicBezTo>
                    <a:cubicBezTo>
                      <a:pt x="7017" y="-6"/>
                      <a:pt x="6518" y="-65"/>
                      <a:pt x="6639" y="191"/>
                    </a:cubicBezTo>
                    <a:cubicBezTo>
                      <a:pt x="6639" y="191"/>
                      <a:pt x="6639" y="191"/>
                      <a:pt x="6639" y="191"/>
                    </a:cubicBezTo>
                    <a:close/>
                    <a:moveTo>
                      <a:pt x="3049" y="1821"/>
                    </a:moveTo>
                    <a:cubicBezTo>
                      <a:pt x="3097" y="1824"/>
                      <a:pt x="3068" y="1822"/>
                      <a:pt x="3049" y="1821"/>
                    </a:cubicBezTo>
                    <a:cubicBezTo>
                      <a:pt x="3259" y="1833"/>
                      <a:pt x="3444" y="2105"/>
                      <a:pt x="3693" y="1983"/>
                    </a:cubicBezTo>
                    <a:cubicBezTo>
                      <a:pt x="3695" y="1975"/>
                      <a:pt x="3695" y="1959"/>
                      <a:pt x="3693" y="1951"/>
                    </a:cubicBezTo>
                    <a:cubicBezTo>
                      <a:pt x="3378" y="1819"/>
                      <a:pt x="3267" y="1534"/>
                      <a:pt x="3575" y="1251"/>
                    </a:cubicBezTo>
                    <a:cubicBezTo>
                      <a:pt x="3878" y="973"/>
                      <a:pt x="4250" y="1072"/>
                      <a:pt x="4563" y="873"/>
                    </a:cubicBezTo>
                    <a:cubicBezTo>
                      <a:pt x="4434" y="627"/>
                      <a:pt x="4069" y="857"/>
                      <a:pt x="3881" y="855"/>
                    </a:cubicBezTo>
                    <a:cubicBezTo>
                      <a:pt x="3631" y="853"/>
                      <a:pt x="3298" y="977"/>
                      <a:pt x="3102" y="1185"/>
                    </a:cubicBezTo>
                    <a:cubicBezTo>
                      <a:pt x="3040" y="1251"/>
                      <a:pt x="3027" y="1414"/>
                      <a:pt x="3008" y="1500"/>
                    </a:cubicBezTo>
                    <a:cubicBezTo>
                      <a:pt x="2968" y="1677"/>
                      <a:pt x="2751" y="1804"/>
                      <a:pt x="3049" y="1821"/>
                    </a:cubicBezTo>
                    <a:close/>
                    <a:moveTo>
                      <a:pt x="10216" y="16862"/>
                    </a:moveTo>
                    <a:cubicBezTo>
                      <a:pt x="10007" y="16414"/>
                      <a:pt x="9990" y="17186"/>
                      <a:pt x="10036" y="17376"/>
                    </a:cubicBezTo>
                    <a:cubicBezTo>
                      <a:pt x="10092" y="17606"/>
                      <a:pt x="10129" y="17705"/>
                      <a:pt x="10318" y="17537"/>
                    </a:cubicBezTo>
                    <a:cubicBezTo>
                      <a:pt x="10499" y="17376"/>
                      <a:pt x="10291" y="17023"/>
                      <a:pt x="10216" y="16863"/>
                    </a:cubicBezTo>
                    <a:cubicBezTo>
                      <a:pt x="10225" y="16883"/>
                      <a:pt x="10244" y="16922"/>
                      <a:pt x="10216" y="16862"/>
                    </a:cubicBezTo>
                    <a:close/>
                    <a:moveTo>
                      <a:pt x="10216" y="16862"/>
                    </a:moveTo>
                    <a:cubicBezTo>
                      <a:pt x="10216" y="16862"/>
                      <a:pt x="10216" y="16862"/>
                      <a:pt x="10216" y="16863"/>
                    </a:cubicBezTo>
                    <a:cubicBezTo>
                      <a:pt x="10211" y="16852"/>
                      <a:pt x="10209" y="16847"/>
                      <a:pt x="10216" y="16862"/>
                    </a:cubicBezTo>
                    <a:close/>
                    <a:moveTo>
                      <a:pt x="17680" y="20444"/>
                    </a:moveTo>
                    <a:cubicBezTo>
                      <a:pt x="17677" y="20432"/>
                      <a:pt x="17678" y="20435"/>
                      <a:pt x="17679" y="20439"/>
                    </a:cubicBezTo>
                    <a:cubicBezTo>
                      <a:pt x="17647" y="20338"/>
                      <a:pt x="17562" y="20187"/>
                      <a:pt x="17562" y="20438"/>
                    </a:cubicBezTo>
                    <a:cubicBezTo>
                      <a:pt x="17562" y="20640"/>
                      <a:pt x="17719" y="20588"/>
                      <a:pt x="17681" y="20445"/>
                    </a:cubicBezTo>
                    <a:cubicBezTo>
                      <a:pt x="17681" y="20446"/>
                      <a:pt x="17681" y="20446"/>
                      <a:pt x="17680" y="20444"/>
                    </a:cubicBezTo>
                    <a:close/>
                    <a:moveTo>
                      <a:pt x="20845" y="19801"/>
                    </a:moveTo>
                    <a:cubicBezTo>
                      <a:pt x="20845" y="19756"/>
                      <a:pt x="20831" y="19752"/>
                      <a:pt x="20720" y="19722"/>
                    </a:cubicBezTo>
                    <a:cubicBezTo>
                      <a:pt x="20484" y="19667"/>
                      <a:pt x="20309" y="19366"/>
                      <a:pt x="20078" y="19540"/>
                    </a:cubicBezTo>
                    <a:lnTo>
                      <a:pt x="20083" y="19581"/>
                    </a:lnTo>
                    <a:lnTo>
                      <a:pt x="20066" y="19592"/>
                    </a:lnTo>
                    <a:cubicBezTo>
                      <a:pt x="20073" y="19603"/>
                      <a:pt x="20078" y="19616"/>
                      <a:pt x="20080" y="19629"/>
                    </a:cubicBezTo>
                    <a:cubicBezTo>
                      <a:pt x="19967" y="19665"/>
                      <a:pt x="19867" y="19933"/>
                      <a:pt x="19784" y="19933"/>
                    </a:cubicBezTo>
                    <a:cubicBezTo>
                      <a:pt x="19806" y="19933"/>
                      <a:pt x="19649" y="19674"/>
                      <a:pt x="19649" y="19726"/>
                    </a:cubicBezTo>
                    <a:cubicBezTo>
                      <a:pt x="19591" y="19599"/>
                      <a:pt x="19738" y="19263"/>
                      <a:pt x="19533" y="19263"/>
                    </a:cubicBezTo>
                    <a:cubicBezTo>
                      <a:pt x="19510" y="19243"/>
                      <a:pt x="19395" y="19210"/>
                      <a:pt x="19371" y="19200"/>
                    </a:cubicBezTo>
                    <a:cubicBezTo>
                      <a:pt x="19228" y="19141"/>
                      <a:pt x="19205" y="19326"/>
                      <a:pt x="19144" y="19326"/>
                    </a:cubicBezTo>
                    <a:cubicBezTo>
                      <a:pt x="19123" y="19314"/>
                      <a:pt x="19057" y="19299"/>
                      <a:pt x="19047" y="19341"/>
                    </a:cubicBezTo>
                    <a:cubicBezTo>
                      <a:pt x="18878" y="19223"/>
                      <a:pt x="19194" y="19742"/>
                      <a:pt x="19275" y="19766"/>
                    </a:cubicBezTo>
                    <a:cubicBezTo>
                      <a:pt x="19141" y="19798"/>
                      <a:pt x="19298" y="20026"/>
                      <a:pt x="19315" y="20115"/>
                    </a:cubicBezTo>
                    <a:cubicBezTo>
                      <a:pt x="19376" y="20426"/>
                      <a:pt x="19468" y="20101"/>
                      <a:pt x="19519" y="20101"/>
                    </a:cubicBezTo>
                    <a:cubicBezTo>
                      <a:pt x="19605" y="20101"/>
                      <a:pt x="19914" y="20363"/>
                      <a:pt x="20018" y="20411"/>
                    </a:cubicBezTo>
                    <a:cubicBezTo>
                      <a:pt x="20127" y="20461"/>
                      <a:pt x="20181" y="20479"/>
                      <a:pt x="20248" y="20607"/>
                    </a:cubicBezTo>
                    <a:cubicBezTo>
                      <a:pt x="20277" y="20661"/>
                      <a:pt x="20274" y="20778"/>
                      <a:pt x="20326" y="20815"/>
                    </a:cubicBezTo>
                    <a:cubicBezTo>
                      <a:pt x="20319" y="20858"/>
                      <a:pt x="20311" y="20886"/>
                      <a:pt x="20321" y="20928"/>
                    </a:cubicBezTo>
                    <a:cubicBezTo>
                      <a:pt x="20186" y="20961"/>
                      <a:pt x="20099" y="21117"/>
                      <a:pt x="20109" y="21286"/>
                    </a:cubicBezTo>
                    <a:cubicBezTo>
                      <a:pt x="20228" y="21294"/>
                      <a:pt x="20372" y="21234"/>
                      <a:pt x="20433" y="21234"/>
                    </a:cubicBezTo>
                    <a:lnTo>
                      <a:pt x="20433" y="21233"/>
                    </a:lnTo>
                    <a:cubicBezTo>
                      <a:pt x="20433" y="21142"/>
                      <a:pt x="20719" y="21510"/>
                      <a:pt x="20736" y="21535"/>
                    </a:cubicBezTo>
                    <a:cubicBezTo>
                      <a:pt x="20771" y="21316"/>
                      <a:pt x="20771" y="21081"/>
                      <a:pt x="20799" y="20857"/>
                    </a:cubicBezTo>
                    <a:lnTo>
                      <a:pt x="20771" y="20809"/>
                    </a:lnTo>
                    <a:cubicBezTo>
                      <a:pt x="20895" y="20557"/>
                      <a:pt x="20831" y="20091"/>
                      <a:pt x="20845" y="19801"/>
                    </a:cubicBezTo>
                    <a:close/>
                    <a:moveTo>
                      <a:pt x="21482" y="3136"/>
                    </a:moveTo>
                    <a:cubicBezTo>
                      <a:pt x="21484" y="3136"/>
                      <a:pt x="21512" y="3136"/>
                      <a:pt x="21512" y="3136"/>
                    </a:cubicBezTo>
                    <a:cubicBezTo>
                      <a:pt x="21524" y="3110"/>
                      <a:pt x="21544" y="3089"/>
                      <a:pt x="21567" y="3075"/>
                    </a:cubicBezTo>
                    <a:cubicBezTo>
                      <a:pt x="21432" y="2793"/>
                      <a:pt x="21025" y="2732"/>
                      <a:pt x="20788" y="2699"/>
                    </a:cubicBezTo>
                    <a:cubicBezTo>
                      <a:pt x="20424" y="2699"/>
                      <a:pt x="20032" y="2429"/>
                      <a:pt x="19669" y="2355"/>
                    </a:cubicBezTo>
                    <a:cubicBezTo>
                      <a:pt x="19252" y="2271"/>
                      <a:pt x="18850" y="2097"/>
                      <a:pt x="18423" y="2086"/>
                    </a:cubicBezTo>
                    <a:cubicBezTo>
                      <a:pt x="18281" y="2082"/>
                      <a:pt x="18025" y="1964"/>
                      <a:pt x="17928" y="2085"/>
                    </a:cubicBezTo>
                    <a:cubicBezTo>
                      <a:pt x="17787" y="1963"/>
                      <a:pt x="17753" y="2111"/>
                      <a:pt x="17640" y="2116"/>
                    </a:cubicBezTo>
                    <a:cubicBezTo>
                      <a:pt x="17589" y="2193"/>
                      <a:pt x="17369" y="2124"/>
                      <a:pt x="17309" y="2114"/>
                    </a:cubicBezTo>
                    <a:cubicBezTo>
                      <a:pt x="17131" y="2085"/>
                      <a:pt x="16946" y="2126"/>
                      <a:pt x="16770" y="2090"/>
                    </a:cubicBezTo>
                    <a:cubicBezTo>
                      <a:pt x="16661" y="2068"/>
                      <a:pt x="16615" y="1921"/>
                      <a:pt x="16498" y="1897"/>
                    </a:cubicBezTo>
                    <a:cubicBezTo>
                      <a:pt x="16256" y="1847"/>
                      <a:pt x="15932" y="1733"/>
                      <a:pt x="15687" y="1852"/>
                    </a:cubicBezTo>
                    <a:cubicBezTo>
                      <a:pt x="15505" y="1940"/>
                      <a:pt x="15223" y="1766"/>
                      <a:pt x="15033" y="1732"/>
                    </a:cubicBezTo>
                    <a:cubicBezTo>
                      <a:pt x="15028" y="1585"/>
                      <a:pt x="14601" y="1491"/>
                      <a:pt x="14524" y="1604"/>
                    </a:cubicBezTo>
                    <a:cubicBezTo>
                      <a:pt x="14389" y="1489"/>
                      <a:pt x="14096" y="1512"/>
                      <a:pt x="13941" y="1503"/>
                    </a:cubicBezTo>
                    <a:lnTo>
                      <a:pt x="13941" y="1502"/>
                    </a:lnTo>
                    <a:cubicBezTo>
                      <a:pt x="13859" y="1397"/>
                      <a:pt x="13713" y="1363"/>
                      <a:pt x="13601" y="1377"/>
                    </a:cubicBezTo>
                    <a:cubicBezTo>
                      <a:pt x="13463" y="1395"/>
                      <a:pt x="13552" y="1500"/>
                      <a:pt x="13642" y="1496"/>
                    </a:cubicBezTo>
                    <a:cubicBezTo>
                      <a:pt x="13538" y="1516"/>
                      <a:pt x="13426" y="1657"/>
                      <a:pt x="13589" y="1732"/>
                    </a:cubicBezTo>
                    <a:cubicBezTo>
                      <a:pt x="13432" y="1749"/>
                      <a:pt x="13289" y="1736"/>
                      <a:pt x="13132" y="1770"/>
                    </a:cubicBezTo>
                    <a:cubicBezTo>
                      <a:pt x="13010" y="1796"/>
                      <a:pt x="12688" y="1530"/>
                      <a:pt x="12823" y="1894"/>
                    </a:cubicBezTo>
                    <a:cubicBezTo>
                      <a:pt x="12699" y="1866"/>
                      <a:pt x="12578" y="1803"/>
                      <a:pt x="12462" y="1744"/>
                    </a:cubicBezTo>
                    <a:lnTo>
                      <a:pt x="12468" y="1739"/>
                    </a:lnTo>
                    <a:lnTo>
                      <a:pt x="12445" y="1651"/>
                    </a:lnTo>
                    <a:cubicBezTo>
                      <a:pt x="12201" y="1356"/>
                      <a:pt x="11570" y="1196"/>
                      <a:pt x="11249" y="1384"/>
                    </a:cubicBezTo>
                    <a:cubicBezTo>
                      <a:pt x="11292" y="1402"/>
                      <a:pt x="11339" y="1419"/>
                      <a:pt x="11379" y="1446"/>
                    </a:cubicBezTo>
                    <a:cubicBezTo>
                      <a:pt x="11235" y="1453"/>
                      <a:pt x="11040" y="1498"/>
                      <a:pt x="10902" y="1435"/>
                    </a:cubicBezTo>
                    <a:cubicBezTo>
                      <a:pt x="10924" y="1410"/>
                      <a:pt x="10943" y="1372"/>
                      <a:pt x="10960" y="1341"/>
                    </a:cubicBezTo>
                    <a:cubicBezTo>
                      <a:pt x="10707" y="1338"/>
                      <a:pt x="10460" y="1329"/>
                      <a:pt x="10209" y="1352"/>
                    </a:cubicBezTo>
                    <a:cubicBezTo>
                      <a:pt x="10151" y="1292"/>
                      <a:pt x="10082" y="1254"/>
                      <a:pt x="10017" y="1207"/>
                    </a:cubicBezTo>
                    <a:cubicBezTo>
                      <a:pt x="10017" y="1207"/>
                      <a:pt x="10014" y="1302"/>
                      <a:pt x="10014" y="1302"/>
                    </a:cubicBezTo>
                    <a:cubicBezTo>
                      <a:pt x="9917" y="1297"/>
                      <a:pt x="9781" y="1215"/>
                      <a:pt x="9686" y="1274"/>
                    </a:cubicBezTo>
                    <a:cubicBezTo>
                      <a:pt x="10299" y="771"/>
                      <a:pt x="9202" y="741"/>
                      <a:pt x="8912" y="764"/>
                    </a:cubicBezTo>
                    <a:cubicBezTo>
                      <a:pt x="8912" y="763"/>
                      <a:pt x="8942" y="682"/>
                      <a:pt x="8942" y="682"/>
                    </a:cubicBezTo>
                    <a:cubicBezTo>
                      <a:pt x="8857" y="692"/>
                      <a:pt x="8774" y="674"/>
                      <a:pt x="8690" y="667"/>
                    </a:cubicBezTo>
                    <a:cubicBezTo>
                      <a:pt x="8692" y="666"/>
                      <a:pt x="8711" y="652"/>
                      <a:pt x="8711" y="652"/>
                    </a:cubicBezTo>
                    <a:lnTo>
                      <a:pt x="8680" y="562"/>
                    </a:lnTo>
                    <a:cubicBezTo>
                      <a:pt x="8568" y="569"/>
                      <a:pt x="8454" y="542"/>
                      <a:pt x="8339" y="545"/>
                    </a:cubicBezTo>
                    <a:cubicBezTo>
                      <a:pt x="8372" y="543"/>
                      <a:pt x="8389" y="524"/>
                      <a:pt x="8390" y="487"/>
                    </a:cubicBezTo>
                    <a:cubicBezTo>
                      <a:pt x="8348" y="373"/>
                      <a:pt x="8029" y="432"/>
                      <a:pt x="7984" y="380"/>
                    </a:cubicBezTo>
                    <a:cubicBezTo>
                      <a:pt x="7880" y="261"/>
                      <a:pt x="7809" y="457"/>
                      <a:pt x="7733" y="455"/>
                    </a:cubicBezTo>
                    <a:cubicBezTo>
                      <a:pt x="7767" y="710"/>
                      <a:pt x="8058" y="574"/>
                      <a:pt x="8203" y="565"/>
                    </a:cubicBezTo>
                    <a:cubicBezTo>
                      <a:pt x="8141" y="586"/>
                      <a:pt x="8043" y="670"/>
                      <a:pt x="8093" y="768"/>
                    </a:cubicBezTo>
                    <a:cubicBezTo>
                      <a:pt x="8012" y="760"/>
                      <a:pt x="7931" y="780"/>
                      <a:pt x="7859" y="828"/>
                    </a:cubicBezTo>
                    <a:lnTo>
                      <a:pt x="7899" y="850"/>
                    </a:lnTo>
                    <a:cubicBezTo>
                      <a:pt x="7761" y="924"/>
                      <a:pt x="7599" y="792"/>
                      <a:pt x="7453" y="841"/>
                    </a:cubicBezTo>
                    <a:cubicBezTo>
                      <a:pt x="7359" y="872"/>
                      <a:pt x="7267" y="899"/>
                      <a:pt x="7171" y="911"/>
                    </a:cubicBezTo>
                    <a:cubicBezTo>
                      <a:pt x="6973" y="936"/>
                      <a:pt x="6832" y="1042"/>
                      <a:pt x="6697" y="1218"/>
                    </a:cubicBezTo>
                    <a:lnTo>
                      <a:pt x="6715" y="1300"/>
                    </a:lnTo>
                    <a:cubicBezTo>
                      <a:pt x="6595" y="1317"/>
                      <a:pt x="5933" y="1282"/>
                      <a:pt x="6309" y="1601"/>
                    </a:cubicBezTo>
                    <a:cubicBezTo>
                      <a:pt x="6139" y="1560"/>
                      <a:pt x="5956" y="1546"/>
                      <a:pt x="5807" y="1683"/>
                    </a:cubicBezTo>
                    <a:cubicBezTo>
                      <a:pt x="5762" y="1559"/>
                      <a:pt x="5703" y="1466"/>
                      <a:pt x="5588" y="1483"/>
                    </a:cubicBezTo>
                    <a:lnTo>
                      <a:pt x="5593" y="1581"/>
                    </a:lnTo>
                    <a:lnTo>
                      <a:pt x="5611" y="1582"/>
                    </a:lnTo>
                    <a:cubicBezTo>
                      <a:pt x="5618" y="1583"/>
                      <a:pt x="5633" y="1606"/>
                      <a:pt x="5635" y="1626"/>
                    </a:cubicBezTo>
                    <a:cubicBezTo>
                      <a:pt x="5565" y="1686"/>
                      <a:pt x="5488" y="1670"/>
                      <a:pt x="5467" y="1800"/>
                    </a:cubicBezTo>
                    <a:cubicBezTo>
                      <a:pt x="5452" y="1798"/>
                      <a:pt x="5437" y="1795"/>
                      <a:pt x="5422" y="1791"/>
                    </a:cubicBezTo>
                    <a:cubicBezTo>
                      <a:pt x="5363" y="1613"/>
                      <a:pt x="5452" y="1463"/>
                      <a:pt x="5208" y="1445"/>
                    </a:cubicBezTo>
                    <a:cubicBezTo>
                      <a:pt x="5135" y="1440"/>
                      <a:pt x="5060" y="1440"/>
                      <a:pt x="4988" y="1440"/>
                    </a:cubicBezTo>
                    <a:cubicBezTo>
                      <a:pt x="4835" y="1440"/>
                      <a:pt x="4896" y="1580"/>
                      <a:pt x="4862" y="1697"/>
                    </a:cubicBezTo>
                    <a:cubicBezTo>
                      <a:pt x="4835" y="1790"/>
                      <a:pt x="4726" y="1733"/>
                      <a:pt x="4708" y="1846"/>
                    </a:cubicBezTo>
                    <a:cubicBezTo>
                      <a:pt x="4689" y="1970"/>
                      <a:pt x="4799" y="1948"/>
                      <a:pt x="4812" y="1996"/>
                    </a:cubicBezTo>
                    <a:cubicBezTo>
                      <a:pt x="4844" y="2077"/>
                      <a:pt x="4824" y="2151"/>
                      <a:pt x="4867" y="2245"/>
                    </a:cubicBezTo>
                    <a:cubicBezTo>
                      <a:pt x="4713" y="2182"/>
                      <a:pt x="4560" y="2145"/>
                      <a:pt x="4400" y="2112"/>
                    </a:cubicBezTo>
                    <a:cubicBezTo>
                      <a:pt x="4221" y="2086"/>
                      <a:pt x="4015" y="1954"/>
                      <a:pt x="3841" y="1954"/>
                    </a:cubicBezTo>
                    <a:cubicBezTo>
                      <a:pt x="3573" y="1954"/>
                      <a:pt x="4110" y="2290"/>
                      <a:pt x="4127" y="2309"/>
                    </a:cubicBezTo>
                    <a:cubicBezTo>
                      <a:pt x="4105" y="2315"/>
                      <a:pt x="4083" y="2320"/>
                      <a:pt x="4060" y="2324"/>
                    </a:cubicBezTo>
                    <a:lnTo>
                      <a:pt x="4065" y="2298"/>
                    </a:lnTo>
                    <a:cubicBezTo>
                      <a:pt x="3852" y="2201"/>
                      <a:pt x="3571" y="2399"/>
                      <a:pt x="3372" y="2425"/>
                    </a:cubicBezTo>
                    <a:cubicBezTo>
                      <a:pt x="3370" y="2381"/>
                      <a:pt x="3421" y="2299"/>
                      <a:pt x="3432" y="2250"/>
                    </a:cubicBezTo>
                    <a:cubicBezTo>
                      <a:pt x="3242" y="2226"/>
                      <a:pt x="3075" y="2344"/>
                      <a:pt x="2898" y="2413"/>
                    </a:cubicBezTo>
                    <a:cubicBezTo>
                      <a:pt x="2804" y="2450"/>
                      <a:pt x="2559" y="2500"/>
                      <a:pt x="2574" y="2674"/>
                    </a:cubicBezTo>
                    <a:cubicBezTo>
                      <a:pt x="2584" y="2801"/>
                      <a:pt x="2315" y="2630"/>
                      <a:pt x="2302" y="2618"/>
                    </a:cubicBezTo>
                    <a:cubicBezTo>
                      <a:pt x="2377" y="2566"/>
                      <a:pt x="2604" y="2549"/>
                      <a:pt x="2395" y="2412"/>
                    </a:cubicBezTo>
                    <a:cubicBezTo>
                      <a:pt x="2245" y="2314"/>
                      <a:pt x="2091" y="2321"/>
                      <a:pt x="1929" y="2318"/>
                    </a:cubicBezTo>
                    <a:cubicBezTo>
                      <a:pt x="1937" y="2433"/>
                      <a:pt x="1993" y="2432"/>
                      <a:pt x="2055" y="2493"/>
                    </a:cubicBezTo>
                    <a:cubicBezTo>
                      <a:pt x="2046" y="2478"/>
                      <a:pt x="2074" y="2893"/>
                      <a:pt x="2169" y="2758"/>
                    </a:cubicBezTo>
                    <a:cubicBezTo>
                      <a:pt x="2163" y="2794"/>
                      <a:pt x="2158" y="2830"/>
                      <a:pt x="2156" y="2867"/>
                    </a:cubicBezTo>
                    <a:cubicBezTo>
                      <a:pt x="1969" y="2739"/>
                      <a:pt x="1862" y="2828"/>
                      <a:pt x="1686" y="2928"/>
                    </a:cubicBezTo>
                    <a:cubicBezTo>
                      <a:pt x="1500" y="3032"/>
                      <a:pt x="1637" y="3097"/>
                      <a:pt x="1707" y="3188"/>
                    </a:cubicBezTo>
                    <a:cubicBezTo>
                      <a:pt x="1680" y="3244"/>
                      <a:pt x="1425" y="3107"/>
                      <a:pt x="1395" y="3091"/>
                    </a:cubicBezTo>
                    <a:cubicBezTo>
                      <a:pt x="1324" y="3053"/>
                      <a:pt x="1217" y="3102"/>
                      <a:pt x="1148" y="3140"/>
                    </a:cubicBezTo>
                    <a:cubicBezTo>
                      <a:pt x="1225" y="3269"/>
                      <a:pt x="1313" y="3308"/>
                      <a:pt x="1425" y="3357"/>
                    </a:cubicBezTo>
                    <a:cubicBezTo>
                      <a:pt x="1277" y="3479"/>
                      <a:pt x="1067" y="3145"/>
                      <a:pt x="988" y="3080"/>
                    </a:cubicBezTo>
                    <a:cubicBezTo>
                      <a:pt x="1015" y="3019"/>
                      <a:pt x="1044" y="2956"/>
                      <a:pt x="990" y="2892"/>
                    </a:cubicBezTo>
                    <a:cubicBezTo>
                      <a:pt x="1164" y="2934"/>
                      <a:pt x="2149" y="3013"/>
                      <a:pt x="1702" y="2525"/>
                    </a:cubicBezTo>
                    <a:cubicBezTo>
                      <a:pt x="1515" y="2321"/>
                      <a:pt x="920" y="2139"/>
                      <a:pt x="679" y="2180"/>
                    </a:cubicBezTo>
                    <a:cubicBezTo>
                      <a:pt x="673" y="2165"/>
                      <a:pt x="662" y="2161"/>
                      <a:pt x="647" y="2169"/>
                    </a:cubicBezTo>
                    <a:cubicBezTo>
                      <a:pt x="682" y="2169"/>
                      <a:pt x="559" y="2063"/>
                      <a:pt x="524" y="2055"/>
                    </a:cubicBezTo>
                    <a:cubicBezTo>
                      <a:pt x="469" y="2042"/>
                      <a:pt x="389" y="2064"/>
                      <a:pt x="328" y="2064"/>
                    </a:cubicBezTo>
                    <a:cubicBezTo>
                      <a:pt x="303" y="2062"/>
                      <a:pt x="285" y="2082"/>
                      <a:pt x="285" y="2118"/>
                    </a:cubicBezTo>
                    <a:cubicBezTo>
                      <a:pt x="266" y="2111"/>
                      <a:pt x="247" y="2104"/>
                      <a:pt x="228" y="2096"/>
                    </a:cubicBezTo>
                    <a:lnTo>
                      <a:pt x="222" y="2118"/>
                    </a:lnTo>
                    <a:lnTo>
                      <a:pt x="216" y="2112"/>
                    </a:lnTo>
                    <a:cubicBezTo>
                      <a:pt x="127" y="2182"/>
                      <a:pt x="72" y="2289"/>
                      <a:pt x="1" y="2385"/>
                    </a:cubicBezTo>
                    <a:cubicBezTo>
                      <a:pt x="38" y="2448"/>
                      <a:pt x="247" y="2553"/>
                      <a:pt x="193" y="2625"/>
                    </a:cubicBezTo>
                    <a:cubicBezTo>
                      <a:pt x="81" y="2777"/>
                      <a:pt x="241" y="2837"/>
                      <a:pt x="293" y="2954"/>
                    </a:cubicBezTo>
                    <a:cubicBezTo>
                      <a:pt x="170" y="3047"/>
                      <a:pt x="319" y="3299"/>
                      <a:pt x="399" y="3343"/>
                    </a:cubicBezTo>
                    <a:cubicBezTo>
                      <a:pt x="293" y="3475"/>
                      <a:pt x="513" y="3547"/>
                      <a:pt x="565" y="3597"/>
                    </a:cubicBezTo>
                    <a:cubicBezTo>
                      <a:pt x="607" y="3637"/>
                      <a:pt x="411" y="3845"/>
                      <a:pt x="390" y="3866"/>
                    </a:cubicBezTo>
                    <a:cubicBezTo>
                      <a:pt x="245" y="4011"/>
                      <a:pt x="119" y="4126"/>
                      <a:pt x="0" y="4306"/>
                    </a:cubicBezTo>
                    <a:cubicBezTo>
                      <a:pt x="85" y="4284"/>
                      <a:pt x="190" y="4172"/>
                      <a:pt x="266" y="4167"/>
                    </a:cubicBezTo>
                    <a:cubicBezTo>
                      <a:pt x="283" y="4197"/>
                      <a:pt x="302" y="4226"/>
                      <a:pt x="323" y="4253"/>
                    </a:cubicBezTo>
                    <a:cubicBezTo>
                      <a:pt x="222" y="4199"/>
                      <a:pt x="162" y="4293"/>
                      <a:pt x="201" y="4411"/>
                    </a:cubicBezTo>
                    <a:cubicBezTo>
                      <a:pt x="162" y="4553"/>
                      <a:pt x="82" y="4589"/>
                      <a:pt x="175" y="4758"/>
                    </a:cubicBezTo>
                    <a:cubicBezTo>
                      <a:pt x="78" y="4850"/>
                      <a:pt x="345" y="5225"/>
                      <a:pt x="406" y="5296"/>
                    </a:cubicBezTo>
                    <a:cubicBezTo>
                      <a:pt x="430" y="5300"/>
                      <a:pt x="451" y="5290"/>
                      <a:pt x="470" y="5265"/>
                    </a:cubicBezTo>
                    <a:cubicBezTo>
                      <a:pt x="470" y="5264"/>
                      <a:pt x="471" y="5244"/>
                      <a:pt x="471" y="5244"/>
                    </a:cubicBezTo>
                    <a:cubicBezTo>
                      <a:pt x="468" y="5227"/>
                      <a:pt x="693" y="5374"/>
                      <a:pt x="723" y="5409"/>
                    </a:cubicBezTo>
                    <a:cubicBezTo>
                      <a:pt x="683" y="5491"/>
                      <a:pt x="819" y="5677"/>
                      <a:pt x="881" y="5677"/>
                    </a:cubicBezTo>
                    <a:cubicBezTo>
                      <a:pt x="881" y="5776"/>
                      <a:pt x="983" y="5725"/>
                      <a:pt x="1012" y="5801"/>
                    </a:cubicBezTo>
                    <a:cubicBezTo>
                      <a:pt x="1013" y="5803"/>
                      <a:pt x="840" y="5849"/>
                      <a:pt x="814" y="5864"/>
                    </a:cubicBezTo>
                    <a:cubicBezTo>
                      <a:pt x="850" y="5933"/>
                      <a:pt x="902" y="6106"/>
                      <a:pt x="948" y="6152"/>
                    </a:cubicBezTo>
                    <a:cubicBezTo>
                      <a:pt x="1062" y="6265"/>
                      <a:pt x="1164" y="6069"/>
                      <a:pt x="1293" y="6203"/>
                    </a:cubicBezTo>
                    <a:cubicBezTo>
                      <a:pt x="1286" y="6211"/>
                      <a:pt x="1265" y="6237"/>
                      <a:pt x="1265" y="6237"/>
                    </a:cubicBezTo>
                    <a:cubicBezTo>
                      <a:pt x="1317" y="6354"/>
                      <a:pt x="1446" y="6350"/>
                      <a:pt x="1481" y="6450"/>
                    </a:cubicBezTo>
                    <a:cubicBezTo>
                      <a:pt x="1563" y="6681"/>
                      <a:pt x="1653" y="6696"/>
                      <a:pt x="1848" y="6592"/>
                    </a:cubicBezTo>
                    <a:cubicBezTo>
                      <a:pt x="1905" y="6655"/>
                      <a:pt x="1926" y="6720"/>
                      <a:pt x="2004" y="6723"/>
                    </a:cubicBezTo>
                    <a:lnTo>
                      <a:pt x="2009" y="6693"/>
                    </a:lnTo>
                    <a:cubicBezTo>
                      <a:pt x="2095" y="6686"/>
                      <a:pt x="2174" y="6765"/>
                      <a:pt x="2257" y="6780"/>
                    </a:cubicBezTo>
                    <a:cubicBezTo>
                      <a:pt x="2237" y="6906"/>
                      <a:pt x="2273" y="6983"/>
                      <a:pt x="2267" y="7093"/>
                    </a:cubicBezTo>
                    <a:cubicBezTo>
                      <a:pt x="2263" y="7128"/>
                      <a:pt x="2226" y="7132"/>
                      <a:pt x="2204" y="7126"/>
                    </a:cubicBezTo>
                    <a:lnTo>
                      <a:pt x="2204" y="7098"/>
                    </a:lnTo>
                    <a:cubicBezTo>
                      <a:pt x="2092" y="7098"/>
                      <a:pt x="1997" y="7275"/>
                      <a:pt x="2085" y="7391"/>
                    </a:cubicBezTo>
                    <a:cubicBezTo>
                      <a:pt x="2053" y="7403"/>
                      <a:pt x="2020" y="7412"/>
                      <a:pt x="1986" y="7420"/>
                    </a:cubicBezTo>
                    <a:cubicBezTo>
                      <a:pt x="1976" y="7486"/>
                      <a:pt x="2003" y="7524"/>
                      <a:pt x="2047" y="7561"/>
                    </a:cubicBezTo>
                    <a:cubicBezTo>
                      <a:pt x="2027" y="7581"/>
                      <a:pt x="2018" y="7606"/>
                      <a:pt x="2021" y="7635"/>
                    </a:cubicBezTo>
                    <a:cubicBezTo>
                      <a:pt x="2021" y="7661"/>
                      <a:pt x="1989" y="7660"/>
                      <a:pt x="1990" y="7711"/>
                    </a:cubicBezTo>
                    <a:cubicBezTo>
                      <a:pt x="1945" y="7720"/>
                      <a:pt x="1898" y="7715"/>
                      <a:pt x="1853" y="7703"/>
                    </a:cubicBezTo>
                    <a:cubicBezTo>
                      <a:pt x="1856" y="7754"/>
                      <a:pt x="1852" y="7802"/>
                      <a:pt x="1841" y="7849"/>
                    </a:cubicBezTo>
                    <a:cubicBezTo>
                      <a:pt x="2028" y="7973"/>
                      <a:pt x="2205" y="8066"/>
                      <a:pt x="2363" y="8238"/>
                    </a:cubicBezTo>
                    <a:cubicBezTo>
                      <a:pt x="2296" y="8346"/>
                      <a:pt x="2888" y="8477"/>
                      <a:pt x="2736" y="8789"/>
                    </a:cubicBezTo>
                    <a:cubicBezTo>
                      <a:pt x="2487" y="8980"/>
                      <a:pt x="2231" y="8785"/>
                      <a:pt x="1999" y="8788"/>
                    </a:cubicBezTo>
                    <a:cubicBezTo>
                      <a:pt x="1930" y="8781"/>
                      <a:pt x="1954" y="8678"/>
                      <a:pt x="1835" y="8708"/>
                    </a:cubicBezTo>
                    <a:cubicBezTo>
                      <a:pt x="1704" y="8534"/>
                      <a:pt x="1349" y="8634"/>
                      <a:pt x="1224" y="8736"/>
                    </a:cubicBezTo>
                    <a:cubicBezTo>
                      <a:pt x="1102" y="8835"/>
                      <a:pt x="682" y="8887"/>
                      <a:pt x="661" y="8607"/>
                    </a:cubicBezTo>
                    <a:cubicBezTo>
                      <a:pt x="631" y="8603"/>
                      <a:pt x="588" y="8600"/>
                      <a:pt x="561" y="8615"/>
                    </a:cubicBezTo>
                    <a:cubicBezTo>
                      <a:pt x="559" y="8612"/>
                      <a:pt x="535" y="8572"/>
                      <a:pt x="535" y="8572"/>
                    </a:cubicBezTo>
                    <a:cubicBezTo>
                      <a:pt x="414" y="8571"/>
                      <a:pt x="318" y="8636"/>
                      <a:pt x="375" y="8778"/>
                    </a:cubicBezTo>
                    <a:cubicBezTo>
                      <a:pt x="343" y="8806"/>
                      <a:pt x="256" y="9007"/>
                      <a:pt x="329" y="9043"/>
                    </a:cubicBezTo>
                    <a:cubicBezTo>
                      <a:pt x="249" y="9165"/>
                      <a:pt x="305" y="9330"/>
                      <a:pt x="421" y="9335"/>
                    </a:cubicBezTo>
                    <a:cubicBezTo>
                      <a:pt x="437" y="9593"/>
                      <a:pt x="540" y="10027"/>
                      <a:pt x="785" y="10022"/>
                    </a:cubicBezTo>
                    <a:cubicBezTo>
                      <a:pt x="850" y="10027"/>
                      <a:pt x="1167" y="10311"/>
                      <a:pt x="1169" y="10017"/>
                    </a:cubicBezTo>
                    <a:cubicBezTo>
                      <a:pt x="1171" y="9906"/>
                      <a:pt x="1447" y="10181"/>
                      <a:pt x="1452" y="10184"/>
                    </a:cubicBezTo>
                    <a:cubicBezTo>
                      <a:pt x="1603" y="10274"/>
                      <a:pt x="1696" y="10029"/>
                      <a:pt x="1800" y="10012"/>
                    </a:cubicBezTo>
                    <a:cubicBezTo>
                      <a:pt x="1854" y="10012"/>
                      <a:pt x="1899" y="10096"/>
                      <a:pt x="1959" y="10058"/>
                    </a:cubicBezTo>
                    <a:cubicBezTo>
                      <a:pt x="1947" y="10128"/>
                      <a:pt x="1993" y="10195"/>
                      <a:pt x="1984" y="10276"/>
                    </a:cubicBezTo>
                    <a:cubicBezTo>
                      <a:pt x="1984" y="10276"/>
                      <a:pt x="2022" y="10292"/>
                      <a:pt x="2025" y="10293"/>
                    </a:cubicBezTo>
                    <a:cubicBezTo>
                      <a:pt x="2030" y="10351"/>
                      <a:pt x="2017" y="10414"/>
                      <a:pt x="2045" y="10467"/>
                    </a:cubicBezTo>
                    <a:cubicBezTo>
                      <a:pt x="1964" y="10561"/>
                      <a:pt x="1951" y="10674"/>
                      <a:pt x="1927" y="10801"/>
                    </a:cubicBezTo>
                    <a:cubicBezTo>
                      <a:pt x="1848" y="10835"/>
                      <a:pt x="1834" y="11184"/>
                      <a:pt x="1763" y="11286"/>
                    </a:cubicBezTo>
                    <a:cubicBezTo>
                      <a:pt x="1769" y="11302"/>
                      <a:pt x="2052" y="12076"/>
                      <a:pt x="1847" y="12076"/>
                    </a:cubicBezTo>
                    <a:cubicBezTo>
                      <a:pt x="1847" y="12076"/>
                      <a:pt x="1847" y="12076"/>
                      <a:pt x="1847" y="12076"/>
                    </a:cubicBezTo>
                    <a:lnTo>
                      <a:pt x="1837" y="12090"/>
                    </a:lnTo>
                    <a:cubicBezTo>
                      <a:pt x="1850" y="12113"/>
                      <a:pt x="1854" y="12139"/>
                      <a:pt x="1849" y="12168"/>
                    </a:cubicBezTo>
                    <a:lnTo>
                      <a:pt x="1968" y="12175"/>
                    </a:lnTo>
                    <a:cubicBezTo>
                      <a:pt x="2045" y="12306"/>
                      <a:pt x="2361" y="12799"/>
                      <a:pt x="2334" y="12928"/>
                    </a:cubicBezTo>
                    <a:cubicBezTo>
                      <a:pt x="2299" y="13089"/>
                      <a:pt x="2510" y="13140"/>
                      <a:pt x="2556" y="13229"/>
                    </a:cubicBezTo>
                    <a:cubicBezTo>
                      <a:pt x="2628" y="13365"/>
                      <a:pt x="2637" y="13466"/>
                      <a:pt x="2665" y="13606"/>
                    </a:cubicBezTo>
                    <a:cubicBezTo>
                      <a:pt x="2622" y="13995"/>
                      <a:pt x="2974" y="14177"/>
                      <a:pt x="3079" y="14465"/>
                    </a:cubicBezTo>
                    <a:cubicBezTo>
                      <a:pt x="3147" y="14644"/>
                      <a:pt x="3352" y="14818"/>
                      <a:pt x="3369" y="15010"/>
                    </a:cubicBezTo>
                    <a:cubicBezTo>
                      <a:pt x="3389" y="15237"/>
                      <a:pt x="3410" y="15717"/>
                      <a:pt x="3527" y="15914"/>
                    </a:cubicBezTo>
                    <a:cubicBezTo>
                      <a:pt x="3685" y="16178"/>
                      <a:pt x="3909" y="15819"/>
                      <a:pt x="4050" y="15819"/>
                    </a:cubicBezTo>
                    <a:cubicBezTo>
                      <a:pt x="4318" y="15819"/>
                      <a:pt x="4521" y="15540"/>
                      <a:pt x="4746" y="15429"/>
                    </a:cubicBezTo>
                    <a:cubicBezTo>
                      <a:pt x="4904" y="15350"/>
                      <a:pt x="5142" y="15358"/>
                      <a:pt x="5113" y="15092"/>
                    </a:cubicBezTo>
                    <a:cubicBezTo>
                      <a:pt x="5108" y="15051"/>
                      <a:pt x="5191" y="15049"/>
                      <a:pt x="5224" y="15056"/>
                    </a:cubicBezTo>
                    <a:cubicBezTo>
                      <a:pt x="5227" y="15026"/>
                      <a:pt x="5232" y="14996"/>
                      <a:pt x="5238" y="14967"/>
                    </a:cubicBezTo>
                    <a:cubicBezTo>
                      <a:pt x="5244" y="14974"/>
                      <a:pt x="5256" y="14987"/>
                      <a:pt x="5262" y="14995"/>
                    </a:cubicBezTo>
                    <a:cubicBezTo>
                      <a:pt x="5385" y="14964"/>
                      <a:pt x="5690" y="14881"/>
                      <a:pt x="5666" y="14697"/>
                    </a:cubicBezTo>
                    <a:cubicBezTo>
                      <a:pt x="5680" y="14778"/>
                      <a:pt x="5943" y="14440"/>
                      <a:pt x="5924" y="14454"/>
                    </a:cubicBezTo>
                    <a:cubicBezTo>
                      <a:pt x="5959" y="14436"/>
                      <a:pt x="6024" y="14445"/>
                      <a:pt x="6061" y="14446"/>
                    </a:cubicBezTo>
                    <a:lnTo>
                      <a:pt x="6064" y="14398"/>
                    </a:lnTo>
                    <a:lnTo>
                      <a:pt x="6088" y="14378"/>
                    </a:lnTo>
                    <a:cubicBezTo>
                      <a:pt x="6071" y="14281"/>
                      <a:pt x="6052" y="14106"/>
                      <a:pt x="6092" y="14014"/>
                    </a:cubicBezTo>
                    <a:cubicBezTo>
                      <a:pt x="6217" y="14121"/>
                      <a:pt x="6399" y="13516"/>
                      <a:pt x="6416" y="13402"/>
                    </a:cubicBezTo>
                    <a:cubicBezTo>
                      <a:pt x="6337" y="13408"/>
                      <a:pt x="6330" y="13381"/>
                      <a:pt x="6268" y="13333"/>
                    </a:cubicBezTo>
                    <a:cubicBezTo>
                      <a:pt x="6116" y="13110"/>
                      <a:pt x="6087" y="13191"/>
                      <a:pt x="5900" y="13054"/>
                    </a:cubicBezTo>
                    <a:cubicBezTo>
                      <a:pt x="5695" y="12901"/>
                      <a:pt x="5769" y="12651"/>
                      <a:pt x="5663" y="12468"/>
                    </a:cubicBezTo>
                    <a:cubicBezTo>
                      <a:pt x="5681" y="12448"/>
                      <a:pt x="5685" y="12420"/>
                      <a:pt x="5677" y="12383"/>
                    </a:cubicBezTo>
                    <a:cubicBezTo>
                      <a:pt x="5773" y="12362"/>
                      <a:pt x="5783" y="12641"/>
                      <a:pt x="5830" y="12702"/>
                    </a:cubicBezTo>
                    <a:cubicBezTo>
                      <a:pt x="5907" y="12800"/>
                      <a:pt x="6096" y="12798"/>
                      <a:pt x="6204" y="12813"/>
                    </a:cubicBezTo>
                    <a:cubicBezTo>
                      <a:pt x="6343" y="12843"/>
                      <a:pt x="6560" y="12984"/>
                      <a:pt x="6684" y="12921"/>
                    </a:cubicBezTo>
                    <a:cubicBezTo>
                      <a:pt x="6904" y="12809"/>
                      <a:pt x="7142" y="12917"/>
                      <a:pt x="7377" y="12831"/>
                    </a:cubicBezTo>
                    <a:cubicBezTo>
                      <a:pt x="7381" y="12857"/>
                      <a:pt x="7392" y="12874"/>
                      <a:pt x="7409" y="12884"/>
                    </a:cubicBezTo>
                    <a:cubicBezTo>
                      <a:pt x="7402" y="12977"/>
                      <a:pt x="7445" y="12999"/>
                      <a:pt x="7507" y="12996"/>
                    </a:cubicBezTo>
                    <a:cubicBezTo>
                      <a:pt x="7525" y="13107"/>
                      <a:pt x="7595" y="13302"/>
                      <a:pt x="7708" y="13243"/>
                    </a:cubicBezTo>
                    <a:cubicBezTo>
                      <a:pt x="7799" y="13358"/>
                      <a:pt x="7948" y="13516"/>
                      <a:pt x="8082" y="13456"/>
                    </a:cubicBezTo>
                    <a:cubicBezTo>
                      <a:pt x="8040" y="13536"/>
                      <a:pt x="7899" y="13395"/>
                      <a:pt x="7863" y="13512"/>
                    </a:cubicBezTo>
                    <a:cubicBezTo>
                      <a:pt x="7838" y="13591"/>
                      <a:pt x="7985" y="13734"/>
                      <a:pt x="8024" y="13785"/>
                    </a:cubicBezTo>
                    <a:cubicBezTo>
                      <a:pt x="8174" y="13978"/>
                      <a:pt x="8328" y="14099"/>
                      <a:pt x="8506" y="13859"/>
                    </a:cubicBezTo>
                    <a:cubicBezTo>
                      <a:pt x="8506" y="13859"/>
                      <a:pt x="8511" y="13822"/>
                      <a:pt x="8511" y="13821"/>
                    </a:cubicBezTo>
                    <a:cubicBezTo>
                      <a:pt x="8597" y="14372"/>
                      <a:pt x="8658" y="15060"/>
                      <a:pt x="8944" y="15536"/>
                    </a:cubicBezTo>
                    <a:cubicBezTo>
                      <a:pt x="9051" y="15713"/>
                      <a:pt x="9457" y="17441"/>
                      <a:pt x="9713" y="17105"/>
                    </a:cubicBezTo>
                    <a:cubicBezTo>
                      <a:pt x="9784" y="17012"/>
                      <a:pt x="9781" y="16935"/>
                      <a:pt x="9870" y="16876"/>
                    </a:cubicBezTo>
                    <a:cubicBezTo>
                      <a:pt x="9961" y="16816"/>
                      <a:pt x="9845" y="16697"/>
                      <a:pt x="9968" y="16619"/>
                    </a:cubicBezTo>
                    <a:cubicBezTo>
                      <a:pt x="9997" y="16525"/>
                      <a:pt x="10045" y="16545"/>
                      <a:pt x="10043" y="16402"/>
                    </a:cubicBezTo>
                    <a:cubicBezTo>
                      <a:pt x="10042" y="16315"/>
                      <a:pt x="9996" y="16229"/>
                      <a:pt x="10027" y="16148"/>
                    </a:cubicBezTo>
                    <a:cubicBezTo>
                      <a:pt x="10149" y="15836"/>
                      <a:pt x="9994" y="15606"/>
                      <a:pt x="10014" y="15300"/>
                    </a:cubicBezTo>
                    <a:cubicBezTo>
                      <a:pt x="10017" y="15254"/>
                      <a:pt x="10218" y="15132"/>
                      <a:pt x="10207" y="15132"/>
                    </a:cubicBezTo>
                    <a:cubicBezTo>
                      <a:pt x="10321" y="15132"/>
                      <a:pt x="10494" y="14748"/>
                      <a:pt x="10602" y="14634"/>
                    </a:cubicBezTo>
                    <a:cubicBezTo>
                      <a:pt x="10691" y="14538"/>
                      <a:pt x="10737" y="14284"/>
                      <a:pt x="10862" y="14259"/>
                    </a:cubicBezTo>
                    <a:cubicBezTo>
                      <a:pt x="10992" y="14233"/>
                      <a:pt x="11028" y="14088"/>
                      <a:pt x="11120" y="13995"/>
                    </a:cubicBezTo>
                    <a:cubicBezTo>
                      <a:pt x="10889" y="13710"/>
                      <a:pt x="11322" y="13817"/>
                      <a:pt x="11401" y="13792"/>
                    </a:cubicBezTo>
                    <a:lnTo>
                      <a:pt x="11405" y="13809"/>
                    </a:lnTo>
                    <a:cubicBezTo>
                      <a:pt x="11513" y="13796"/>
                      <a:pt x="11840" y="13734"/>
                      <a:pt x="11758" y="13509"/>
                    </a:cubicBezTo>
                    <a:cubicBezTo>
                      <a:pt x="11915" y="13567"/>
                      <a:pt x="11804" y="13766"/>
                      <a:pt x="11804" y="13858"/>
                    </a:cubicBezTo>
                    <a:cubicBezTo>
                      <a:pt x="11855" y="13932"/>
                      <a:pt x="11916" y="14007"/>
                      <a:pt x="11963" y="14088"/>
                    </a:cubicBezTo>
                    <a:cubicBezTo>
                      <a:pt x="12025" y="14193"/>
                      <a:pt x="12122" y="14206"/>
                      <a:pt x="12170" y="14271"/>
                    </a:cubicBezTo>
                    <a:cubicBezTo>
                      <a:pt x="12116" y="14362"/>
                      <a:pt x="12121" y="14561"/>
                      <a:pt x="12259" y="14543"/>
                    </a:cubicBezTo>
                    <a:lnTo>
                      <a:pt x="12265" y="14517"/>
                    </a:lnTo>
                    <a:cubicBezTo>
                      <a:pt x="12405" y="14547"/>
                      <a:pt x="12309" y="15318"/>
                      <a:pt x="12423" y="15210"/>
                    </a:cubicBezTo>
                    <a:cubicBezTo>
                      <a:pt x="12494" y="15441"/>
                      <a:pt x="12802" y="15118"/>
                      <a:pt x="12844" y="14997"/>
                    </a:cubicBezTo>
                    <a:cubicBezTo>
                      <a:pt x="12856" y="15037"/>
                      <a:pt x="12878" y="15060"/>
                      <a:pt x="12911" y="15067"/>
                    </a:cubicBezTo>
                    <a:cubicBezTo>
                      <a:pt x="12902" y="15223"/>
                      <a:pt x="13012" y="15781"/>
                      <a:pt x="13143" y="15859"/>
                    </a:cubicBezTo>
                    <a:lnTo>
                      <a:pt x="13144" y="15854"/>
                    </a:lnTo>
                    <a:cubicBezTo>
                      <a:pt x="13197" y="16052"/>
                      <a:pt x="13142" y="16636"/>
                      <a:pt x="13250" y="16730"/>
                    </a:cubicBezTo>
                    <a:cubicBezTo>
                      <a:pt x="13233" y="16829"/>
                      <a:pt x="13157" y="17177"/>
                      <a:pt x="13261" y="17253"/>
                    </a:cubicBezTo>
                    <a:cubicBezTo>
                      <a:pt x="13268" y="17259"/>
                      <a:pt x="13275" y="17264"/>
                      <a:pt x="13282" y="17267"/>
                    </a:cubicBezTo>
                    <a:cubicBezTo>
                      <a:pt x="13318" y="17267"/>
                      <a:pt x="13328" y="17221"/>
                      <a:pt x="13335" y="17183"/>
                    </a:cubicBezTo>
                    <a:cubicBezTo>
                      <a:pt x="13489" y="17447"/>
                      <a:pt x="13664" y="17696"/>
                      <a:pt x="13664" y="18046"/>
                    </a:cubicBezTo>
                    <a:cubicBezTo>
                      <a:pt x="13665" y="18236"/>
                      <a:pt x="13986" y="18792"/>
                      <a:pt x="14143" y="18792"/>
                    </a:cubicBezTo>
                    <a:lnTo>
                      <a:pt x="14108" y="18792"/>
                    </a:lnTo>
                    <a:lnTo>
                      <a:pt x="14340" y="18993"/>
                    </a:lnTo>
                    <a:cubicBezTo>
                      <a:pt x="14381" y="18801"/>
                      <a:pt x="14438" y="18554"/>
                      <a:pt x="14266" y="18407"/>
                    </a:cubicBezTo>
                    <a:cubicBezTo>
                      <a:pt x="14222" y="18370"/>
                      <a:pt x="14205" y="18151"/>
                      <a:pt x="14226" y="18088"/>
                    </a:cubicBezTo>
                    <a:cubicBezTo>
                      <a:pt x="14290" y="17896"/>
                      <a:pt x="14071" y="17539"/>
                      <a:pt x="13928" y="17499"/>
                    </a:cubicBezTo>
                    <a:cubicBezTo>
                      <a:pt x="13881" y="17415"/>
                      <a:pt x="13661" y="17373"/>
                      <a:pt x="13645" y="17259"/>
                    </a:cubicBezTo>
                    <a:cubicBezTo>
                      <a:pt x="13745" y="17168"/>
                      <a:pt x="13574" y="16889"/>
                      <a:pt x="13559" y="16792"/>
                    </a:cubicBezTo>
                    <a:cubicBezTo>
                      <a:pt x="13529" y="16788"/>
                      <a:pt x="13501" y="16791"/>
                      <a:pt x="13472" y="16803"/>
                    </a:cubicBezTo>
                    <a:cubicBezTo>
                      <a:pt x="13429" y="16495"/>
                      <a:pt x="13632" y="16145"/>
                      <a:pt x="13549" y="15846"/>
                    </a:cubicBezTo>
                    <a:cubicBezTo>
                      <a:pt x="13573" y="15845"/>
                      <a:pt x="13595" y="15843"/>
                      <a:pt x="13619" y="15840"/>
                    </a:cubicBezTo>
                    <a:cubicBezTo>
                      <a:pt x="13609" y="16099"/>
                      <a:pt x="13684" y="15951"/>
                      <a:pt x="13779" y="16047"/>
                    </a:cubicBezTo>
                    <a:cubicBezTo>
                      <a:pt x="13864" y="16023"/>
                      <a:pt x="13870" y="16267"/>
                      <a:pt x="13976" y="16189"/>
                    </a:cubicBezTo>
                    <a:cubicBezTo>
                      <a:pt x="14020" y="16272"/>
                      <a:pt x="14042" y="16563"/>
                      <a:pt x="14148" y="16421"/>
                    </a:cubicBezTo>
                    <a:cubicBezTo>
                      <a:pt x="14160" y="16430"/>
                      <a:pt x="14169" y="16479"/>
                      <a:pt x="14172" y="16497"/>
                    </a:cubicBezTo>
                    <a:cubicBezTo>
                      <a:pt x="14248" y="16535"/>
                      <a:pt x="14324" y="16665"/>
                      <a:pt x="14393" y="16675"/>
                    </a:cubicBezTo>
                    <a:cubicBezTo>
                      <a:pt x="14349" y="16802"/>
                      <a:pt x="14378" y="16936"/>
                      <a:pt x="14328" y="17065"/>
                    </a:cubicBezTo>
                    <a:cubicBezTo>
                      <a:pt x="14423" y="17103"/>
                      <a:pt x="14649" y="16942"/>
                      <a:pt x="14681" y="16817"/>
                    </a:cubicBezTo>
                    <a:cubicBezTo>
                      <a:pt x="14747" y="16823"/>
                      <a:pt x="14771" y="16679"/>
                      <a:pt x="14777" y="16616"/>
                    </a:cubicBezTo>
                    <a:lnTo>
                      <a:pt x="14795" y="16636"/>
                    </a:lnTo>
                    <a:cubicBezTo>
                      <a:pt x="14920" y="16540"/>
                      <a:pt x="15138" y="16456"/>
                      <a:pt x="15162" y="16247"/>
                    </a:cubicBezTo>
                    <a:cubicBezTo>
                      <a:pt x="15186" y="16037"/>
                      <a:pt x="15149" y="15872"/>
                      <a:pt x="15136" y="15668"/>
                    </a:cubicBezTo>
                    <a:cubicBezTo>
                      <a:pt x="15108" y="15228"/>
                      <a:pt x="14762" y="15014"/>
                      <a:pt x="14564" y="14711"/>
                    </a:cubicBezTo>
                    <a:cubicBezTo>
                      <a:pt x="14528" y="14587"/>
                      <a:pt x="14270" y="14343"/>
                      <a:pt x="14428" y="14189"/>
                    </a:cubicBezTo>
                    <a:cubicBezTo>
                      <a:pt x="14501" y="14117"/>
                      <a:pt x="14517" y="14012"/>
                      <a:pt x="14591" y="13938"/>
                    </a:cubicBezTo>
                    <a:cubicBezTo>
                      <a:pt x="14638" y="13892"/>
                      <a:pt x="14715" y="13816"/>
                      <a:pt x="14743" y="13760"/>
                    </a:cubicBezTo>
                    <a:cubicBezTo>
                      <a:pt x="14780" y="13785"/>
                      <a:pt x="14880" y="13924"/>
                      <a:pt x="14917" y="13797"/>
                    </a:cubicBezTo>
                    <a:cubicBezTo>
                      <a:pt x="14919" y="13798"/>
                      <a:pt x="14921" y="13800"/>
                      <a:pt x="14924" y="13802"/>
                    </a:cubicBezTo>
                    <a:cubicBezTo>
                      <a:pt x="14874" y="13903"/>
                      <a:pt x="14944" y="14050"/>
                      <a:pt x="15003" y="14121"/>
                    </a:cubicBezTo>
                    <a:cubicBezTo>
                      <a:pt x="14696" y="14139"/>
                      <a:pt x="14934" y="14721"/>
                      <a:pt x="15063" y="14532"/>
                    </a:cubicBezTo>
                    <a:cubicBezTo>
                      <a:pt x="15168" y="14522"/>
                      <a:pt x="15172" y="14273"/>
                      <a:pt x="15207" y="14188"/>
                    </a:cubicBezTo>
                    <a:cubicBezTo>
                      <a:pt x="15207" y="14093"/>
                      <a:pt x="15157" y="14104"/>
                      <a:pt x="15102" y="14115"/>
                    </a:cubicBezTo>
                    <a:cubicBezTo>
                      <a:pt x="15199" y="14030"/>
                      <a:pt x="15118" y="14016"/>
                      <a:pt x="15104" y="13913"/>
                    </a:cubicBezTo>
                    <a:cubicBezTo>
                      <a:pt x="15092" y="13820"/>
                      <a:pt x="15241" y="13850"/>
                      <a:pt x="15282" y="13822"/>
                    </a:cubicBezTo>
                    <a:cubicBezTo>
                      <a:pt x="15359" y="13767"/>
                      <a:pt x="15439" y="13745"/>
                      <a:pt x="15523" y="13688"/>
                    </a:cubicBezTo>
                    <a:cubicBezTo>
                      <a:pt x="15526" y="13681"/>
                      <a:pt x="15528" y="13675"/>
                      <a:pt x="15529" y="13668"/>
                    </a:cubicBezTo>
                    <a:cubicBezTo>
                      <a:pt x="15564" y="13634"/>
                      <a:pt x="15623" y="13651"/>
                      <a:pt x="15631" y="13574"/>
                    </a:cubicBezTo>
                    <a:cubicBezTo>
                      <a:pt x="15690" y="13627"/>
                      <a:pt x="16074" y="13471"/>
                      <a:pt x="16095" y="13390"/>
                    </a:cubicBezTo>
                    <a:cubicBezTo>
                      <a:pt x="16114" y="13308"/>
                      <a:pt x="16263" y="13203"/>
                      <a:pt x="16314" y="13153"/>
                    </a:cubicBezTo>
                    <a:cubicBezTo>
                      <a:pt x="16369" y="13097"/>
                      <a:pt x="16451" y="12820"/>
                      <a:pt x="16493" y="12794"/>
                    </a:cubicBezTo>
                    <a:lnTo>
                      <a:pt x="16510" y="12781"/>
                    </a:lnTo>
                    <a:cubicBezTo>
                      <a:pt x="16523" y="12573"/>
                      <a:pt x="16584" y="12331"/>
                      <a:pt x="16643" y="12135"/>
                    </a:cubicBezTo>
                    <a:cubicBezTo>
                      <a:pt x="16777" y="12226"/>
                      <a:pt x="16741" y="11976"/>
                      <a:pt x="16718" y="11897"/>
                    </a:cubicBezTo>
                    <a:lnTo>
                      <a:pt x="16759" y="11906"/>
                    </a:lnTo>
                    <a:cubicBezTo>
                      <a:pt x="16726" y="11747"/>
                      <a:pt x="16728" y="11491"/>
                      <a:pt x="16531" y="11506"/>
                    </a:cubicBezTo>
                    <a:cubicBezTo>
                      <a:pt x="16589" y="11423"/>
                      <a:pt x="16734" y="11436"/>
                      <a:pt x="16572" y="11272"/>
                    </a:cubicBezTo>
                    <a:lnTo>
                      <a:pt x="16584" y="11278"/>
                    </a:lnTo>
                    <a:cubicBezTo>
                      <a:pt x="16598" y="11049"/>
                      <a:pt x="16383" y="11061"/>
                      <a:pt x="16346" y="10916"/>
                    </a:cubicBezTo>
                    <a:cubicBezTo>
                      <a:pt x="16216" y="10747"/>
                      <a:pt x="16131" y="10449"/>
                      <a:pt x="15922" y="10393"/>
                    </a:cubicBezTo>
                    <a:cubicBezTo>
                      <a:pt x="15951" y="10281"/>
                      <a:pt x="15996" y="10050"/>
                      <a:pt x="16094" y="10009"/>
                    </a:cubicBezTo>
                    <a:cubicBezTo>
                      <a:pt x="16162" y="9981"/>
                      <a:pt x="16172" y="9976"/>
                      <a:pt x="16241" y="9976"/>
                    </a:cubicBezTo>
                    <a:cubicBezTo>
                      <a:pt x="16389" y="9976"/>
                      <a:pt x="16257" y="9717"/>
                      <a:pt x="16138" y="9717"/>
                    </a:cubicBezTo>
                    <a:cubicBezTo>
                      <a:pt x="16041" y="9717"/>
                      <a:pt x="15947" y="9596"/>
                      <a:pt x="15855" y="9645"/>
                    </a:cubicBezTo>
                    <a:cubicBezTo>
                      <a:pt x="15815" y="9666"/>
                      <a:pt x="15657" y="9959"/>
                      <a:pt x="15665" y="9700"/>
                    </a:cubicBezTo>
                    <a:cubicBezTo>
                      <a:pt x="15671" y="9442"/>
                      <a:pt x="15348" y="9696"/>
                      <a:pt x="15343" y="9394"/>
                    </a:cubicBezTo>
                    <a:cubicBezTo>
                      <a:pt x="15385" y="9432"/>
                      <a:pt x="15449" y="9421"/>
                      <a:pt x="15498" y="9408"/>
                    </a:cubicBezTo>
                    <a:cubicBezTo>
                      <a:pt x="15515" y="9403"/>
                      <a:pt x="15696" y="9022"/>
                      <a:pt x="15716" y="8978"/>
                    </a:cubicBezTo>
                    <a:cubicBezTo>
                      <a:pt x="15802" y="8780"/>
                      <a:pt x="15869" y="9340"/>
                      <a:pt x="15873" y="9343"/>
                    </a:cubicBezTo>
                    <a:cubicBezTo>
                      <a:pt x="15724" y="9412"/>
                      <a:pt x="15962" y="9649"/>
                      <a:pt x="16042" y="9398"/>
                    </a:cubicBezTo>
                    <a:cubicBezTo>
                      <a:pt x="16080" y="9281"/>
                      <a:pt x="16134" y="9226"/>
                      <a:pt x="16255" y="9232"/>
                    </a:cubicBezTo>
                    <a:cubicBezTo>
                      <a:pt x="16563" y="9232"/>
                      <a:pt x="16381" y="9707"/>
                      <a:pt x="16600" y="9725"/>
                    </a:cubicBezTo>
                    <a:cubicBezTo>
                      <a:pt x="16602" y="9756"/>
                      <a:pt x="16619" y="9789"/>
                      <a:pt x="16637" y="9811"/>
                    </a:cubicBezTo>
                    <a:cubicBezTo>
                      <a:pt x="16663" y="9798"/>
                      <a:pt x="16698" y="9771"/>
                      <a:pt x="16709" y="9740"/>
                    </a:cubicBezTo>
                    <a:cubicBezTo>
                      <a:pt x="16725" y="9749"/>
                      <a:pt x="16741" y="9758"/>
                      <a:pt x="16757" y="9767"/>
                    </a:cubicBezTo>
                    <a:cubicBezTo>
                      <a:pt x="16769" y="9767"/>
                      <a:pt x="16778" y="9762"/>
                      <a:pt x="16785" y="9756"/>
                    </a:cubicBezTo>
                    <a:cubicBezTo>
                      <a:pt x="16797" y="9780"/>
                      <a:pt x="16820" y="9802"/>
                      <a:pt x="16840" y="9817"/>
                    </a:cubicBezTo>
                    <a:cubicBezTo>
                      <a:pt x="16852" y="9804"/>
                      <a:pt x="16864" y="9788"/>
                      <a:pt x="16873" y="9771"/>
                    </a:cubicBezTo>
                    <a:cubicBezTo>
                      <a:pt x="16891" y="9805"/>
                      <a:pt x="16902" y="9828"/>
                      <a:pt x="16908" y="9843"/>
                    </a:cubicBezTo>
                    <a:cubicBezTo>
                      <a:pt x="16847" y="9895"/>
                      <a:pt x="17004" y="10307"/>
                      <a:pt x="17021" y="10410"/>
                    </a:cubicBezTo>
                    <a:cubicBezTo>
                      <a:pt x="17070" y="10691"/>
                      <a:pt x="17304" y="10518"/>
                      <a:pt x="17449" y="10518"/>
                    </a:cubicBezTo>
                    <a:cubicBezTo>
                      <a:pt x="17808" y="10215"/>
                      <a:pt x="17261" y="9613"/>
                      <a:pt x="17080" y="9402"/>
                    </a:cubicBezTo>
                    <a:lnTo>
                      <a:pt x="17048" y="9438"/>
                    </a:lnTo>
                    <a:cubicBezTo>
                      <a:pt x="16837" y="9231"/>
                      <a:pt x="16887" y="9348"/>
                      <a:pt x="17005" y="9091"/>
                    </a:cubicBezTo>
                    <a:cubicBezTo>
                      <a:pt x="17099" y="8895"/>
                      <a:pt x="16986" y="8839"/>
                      <a:pt x="17044" y="8633"/>
                    </a:cubicBezTo>
                    <a:cubicBezTo>
                      <a:pt x="17065" y="8626"/>
                      <a:pt x="17115" y="8634"/>
                      <a:pt x="17137" y="8636"/>
                    </a:cubicBezTo>
                    <a:cubicBezTo>
                      <a:pt x="17110" y="8586"/>
                      <a:pt x="17077" y="8532"/>
                      <a:pt x="17040" y="8493"/>
                    </a:cubicBezTo>
                    <a:cubicBezTo>
                      <a:pt x="17041" y="8492"/>
                      <a:pt x="17041" y="8490"/>
                      <a:pt x="17042" y="8488"/>
                    </a:cubicBezTo>
                    <a:cubicBezTo>
                      <a:pt x="17064" y="8487"/>
                      <a:pt x="17086" y="8479"/>
                      <a:pt x="17106" y="8468"/>
                    </a:cubicBezTo>
                    <a:cubicBezTo>
                      <a:pt x="17136" y="8432"/>
                      <a:pt x="17150" y="8393"/>
                      <a:pt x="17159" y="8342"/>
                    </a:cubicBezTo>
                    <a:cubicBezTo>
                      <a:pt x="17315" y="8418"/>
                      <a:pt x="17705" y="8619"/>
                      <a:pt x="17671" y="8117"/>
                    </a:cubicBezTo>
                    <a:cubicBezTo>
                      <a:pt x="17658" y="7925"/>
                      <a:pt x="17808" y="7735"/>
                      <a:pt x="17792" y="7535"/>
                    </a:cubicBezTo>
                    <a:cubicBezTo>
                      <a:pt x="17781" y="7389"/>
                      <a:pt x="17861" y="7091"/>
                      <a:pt x="17823" y="6968"/>
                    </a:cubicBezTo>
                    <a:cubicBezTo>
                      <a:pt x="17754" y="6743"/>
                      <a:pt x="17595" y="6575"/>
                      <a:pt x="17533" y="6355"/>
                    </a:cubicBezTo>
                    <a:cubicBezTo>
                      <a:pt x="17482" y="6176"/>
                      <a:pt x="17477" y="6076"/>
                      <a:pt x="17371" y="5930"/>
                    </a:cubicBezTo>
                    <a:cubicBezTo>
                      <a:pt x="17206" y="5696"/>
                      <a:pt x="16964" y="5566"/>
                      <a:pt x="16701" y="5550"/>
                    </a:cubicBezTo>
                    <a:lnTo>
                      <a:pt x="16702" y="5599"/>
                    </a:lnTo>
                    <a:lnTo>
                      <a:pt x="16682" y="5620"/>
                    </a:lnTo>
                    <a:cubicBezTo>
                      <a:pt x="16715" y="5661"/>
                      <a:pt x="16696" y="5689"/>
                      <a:pt x="16705" y="5735"/>
                    </a:cubicBezTo>
                    <a:cubicBezTo>
                      <a:pt x="16705" y="5735"/>
                      <a:pt x="16701" y="5738"/>
                      <a:pt x="16686" y="5738"/>
                    </a:cubicBezTo>
                    <a:cubicBezTo>
                      <a:pt x="16699" y="5604"/>
                      <a:pt x="16597" y="5649"/>
                      <a:pt x="16543" y="5672"/>
                    </a:cubicBezTo>
                    <a:cubicBezTo>
                      <a:pt x="16464" y="5655"/>
                      <a:pt x="16474" y="5478"/>
                      <a:pt x="16362" y="5478"/>
                    </a:cubicBezTo>
                    <a:cubicBezTo>
                      <a:pt x="16292" y="5478"/>
                      <a:pt x="16248" y="5504"/>
                      <a:pt x="16175" y="5453"/>
                    </a:cubicBezTo>
                    <a:cubicBezTo>
                      <a:pt x="16188" y="5307"/>
                      <a:pt x="16331" y="5234"/>
                      <a:pt x="16320" y="5059"/>
                    </a:cubicBezTo>
                    <a:cubicBezTo>
                      <a:pt x="16316" y="4984"/>
                      <a:pt x="16399" y="4871"/>
                      <a:pt x="16438" y="4830"/>
                    </a:cubicBezTo>
                    <a:cubicBezTo>
                      <a:pt x="16438" y="4780"/>
                      <a:pt x="16419" y="4738"/>
                      <a:pt x="16403" y="4694"/>
                    </a:cubicBezTo>
                    <a:cubicBezTo>
                      <a:pt x="16485" y="4410"/>
                      <a:pt x="16622" y="4513"/>
                      <a:pt x="16822" y="4502"/>
                    </a:cubicBezTo>
                    <a:cubicBezTo>
                      <a:pt x="17017" y="4491"/>
                      <a:pt x="17229" y="4512"/>
                      <a:pt x="17432" y="4486"/>
                    </a:cubicBezTo>
                    <a:cubicBezTo>
                      <a:pt x="17432" y="4486"/>
                      <a:pt x="17380" y="4399"/>
                      <a:pt x="17380" y="4399"/>
                    </a:cubicBezTo>
                    <a:cubicBezTo>
                      <a:pt x="17472" y="4395"/>
                      <a:pt x="17591" y="4417"/>
                      <a:pt x="17675" y="4457"/>
                    </a:cubicBezTo>
                    <a:lnTo>
                      <a:pt x="17587" y="4479"/>
                    </a:lnTo>
                    <a:cubicBezTo>
                      <a:pt x="17820" y="4694"/>
                      <a:pt x="18012" y="4482"/>
                      <a:pt x="18255" y="4567"/>
                    </a:cubicBezTo>
                    <a:lnTo>
                      <a:pt x="18310" y="4498"/>
                    </a:lnTo>
                    <a:cubicBezTo>
                      <a:pt x="18234" y="4374"/>
                      <a:pt x="18125" y="4427"/>
                      <a:pt x="18045" y="4339"/>
                    </a:cubicBezTo>
                    <a:cubicBezTo>
                      <a:pt x="18017" y="4297"/>
                      <a:pt x="18066" y="4003"/>
                      <a:pt x="18073" y="3947"/>
                    </a:cubicBezTo>
                    <a:cubicBezTo>
                      <a:pt x="18187" y="3913"/>
                      <a:pt x="18309" y="3913"/>
                      <a:pt x="18421" y="3949"/>
                    </a:cubicBezTo>
                    <a:cubicBezTo>
                      <a:pt x="18458" y="3949"/>
                      <a:pt x="18515" y="4111"/>
                      <a:pt x="18527" y="4157"/>
                    </a:cubicBezTo>
                    <a:cubicBezTo>
                      <a:pt x="18550" y="4152"/>
                      <a:pt x="18576" y="4143"/>
                      <a:pt x="18595" y="4129"/>
                    </a:cubicBezTo>
                    <a:cubicBezTo>
                      <a:pt x="18617" y="4170"/>
                      <a:pt x="18639" y="4210"/>
                      <a:pt x="18664" y="4248"/>
                    </a:cubicBezTo>
                    <a:cubicBezTo>
                      <a:pt x="18693" y="4222"/>
                      <a:pt x="18724" y="4201"/>
                      <a:pt x="18757" y="4186"/>
                    </a:cubicBezTo>
                    <a:cubicBezTo>
                      <a:pt x="18758" y="4038"/>
                      <a:pt x="18825" y="3956"/>
                      <a:pt x="18932" y="4040"/>
                    </a:cubicBezTo>
                    <a:cubicBezTo>
                      <a:pt x="18932" y="4003"/>
                      <a:pt x="18933" y="3962"/>
                      <a:pt x="18927" y="3925"/>
                    </a:cubicBezTo>
                    <a:cubicBezTo>
                      <a:pt x="18949" y="3962"/>
                      <a:pt x="18974" y="4040"/>
                      <a:pt x="19016" y="4044"/>
                    </a:cubicBezTo>
                    <a:cubicBezTo>
                      <a:pt x="19020" y="4065"/>
                      <a:pt x="19027" y="4085"/>
                      <a:pt x="19036" y="4104"/>
                    </a:cubicBezTo>
                    <a:cubicBezTo>
                      <a:pt x="18991" y="4134"/>
                      <a:pt x="18948" y="4163"/>
                      <a:pt x="18913" y="4209"/>
                    </a:cubicBezTo>
                    <a:lnTo>
                      <a:pt x="18933" y="4227"/>
                    </a:lnTo>
                    <a:lnTo>
                      <a:pt x="18922" y="4242"/>
                    </a:lnTo>
                    <a:cubicBezTo>
                      <a:pt x="18933" y="4251"/>
                      <a:pt x="18941" y="4262"/>
                      <a:pt x="18947" y="4276"/>
                    </a:cubicBezTo>
                    <a:cubicBezTo>
                      <a:pt x="18922" y="4461"/>
                      <a:pt x="18945" y="4782"/>
                      <a:pt x="18746" y="4754"/>
                    </a:cubicBezTo>
                    <a:cubicBezTo>
                      <a:pt x="18747" y="4788"/>
                      <a:pt x="18744" y="4821"/>
                      <a:pt x="18739" y="4854"/>
                    </a:cubicBezTo>
                    <a:cubicBezTo>
                      <a:pt x="18836" y="5008"/>
                      <a:pt x="18864" y="5224"/>
                      <a:pt x="18983" y="5396"/>
                    </a:cubicBezTo>
                    <a:cubicBezTo>
                      <a:pt x="19126" y="5602"/>
                      <a:pt x="19308" y="5753"/>
                      <a:pt x="19457" y="5949"/>
                    </a:cubicBezTo>
                    <a:cubicBezTo>
                      <a:pt x="19532" y="6048"/>
                      <a:pt x="19836" y="6469"/>
                      <a:pt x="19960" y="6469"/>
                    </a:cubicBezTo>
                    <a:cubicBezTo>
                      <a:pt x="20212" y="6469"/>
                      <a:pt x="19956" y="6018"/>
                      <a:pt x="19950" y="5979"/>
                    </a:cubicBezTo>
                    <a:cubicBezTo>
                      <a:pt x="19977" y="5936"/>
                      <a:pt x="20168" y="5982"/>
                      <a:pt x="20211" y="5985"/>
                    </a:cubicBezTo>
                    <a:cubicBezTo>
                      <a:pt x="20174" y="5942"/>
                      <a:pt x="19926" y="5707"/>
                      <a:pt x="19968" y="5649"/>
                    </a:cubicBezTo>
                    <a:cubicBezTo>
                      <a:pt x="19982" y="5630"/>
                      <a:pt x="20101" y="5654"/>
                      <a:pt x="20126" y="5664"/>
                    </a:cubicBezTo>
                    <a:cubicBezTo>
                      <a:pt x="20192" y="5412"/>
                      <a:pt x="19863" y="5420"/>
                      <a:pt x="19903" y="5247"/>
                    </a:cubicBezTo>
                    <a:cubicBezTo>
                      <a:pt x="19934" y="5260"/>
                      <a:pt x="19968" y="5294"/>
                      <a:pt x="19997" y="5315"/>
                    </a:cubicBezTo>
                    <a:cubicBezTo>
                      <a:pt x="20147" y="5117"/>
                      <a:pt x="19645" y="4785"/>
                      <a:pt x="19523" y="4756"/>
                    </a:cubicBezTo>
                    <a:cubicBezTo>
                      <a:pt x="19467" y="4748"/>
                      <a:pt x="19432" y="4643"/>
                      <a:pt x="19443" y="4586"/>
                    </a:cubicBezTo>
                    <a:cubicBezTo>
                      <a:pt x="19470" y="4445"/>
                      <a:pt x="19324" y="4420"/>
                      <a:pt x="19334" y="4366"/>
                    </a:cubicBezTo>
                    <a:cubicBezTo>
                      <a:pt x="19351" y="4272"/>
                      <a:pt x="19470" y="4429"/>
                      <a:pt x="19504" y="4429"/>
                    </a:cubicBezTo>
                    <a:cubicBezTo>
                      <a:pt x="19583" y="4429"/>
                      <a:pt x="19522" y="4292"/>
                      <a:pt x="19560" y="4279"/>
                    </a:cubicBezTo>
                    <a:cubicBezTo>
                      <a:pt x="19779" y="4468"/>
                      <a:pt x="19644" y="4227"/>
                      <a:pt x="19830" y="4227"/>
                    </a:cubicBezTo>
                    <a:cubicBezTo>
                      <a:pt x="19974" y="4180"/>
                      <a:pt x="20153" y="4358"/>
                      <a:pt x="20275" y="4424"/>
                    </a:cubicBezTo>
                    <a:cubicBezTo>
                      <a:pt x="20286" y="4362"/>
                      <a:pt x="20280" y="4286"/>
                      <a:pt x="20244" y="4238"/>
                    </a:cubicBezTo>
                    <a:cubicBezTo>
                      <a:pt x="20487" y="4009"/>
                      <a:pt x="20524" y="3674"/>
                      <a:pt x="20914" y="3862"/>
                    </a:cubicBezTo>
                    <a:cubicBezTo>
                      <a:pt x="20928" y="3840"/>
                      <a:pt x="20946" y="3835"/>
                      <a:pt x="20968" y="3843"/>
                    </a:cubicBezTo>
                    <a:cubicBezTo>
                      <a:pt x="20980" y="3602"/>
                      <a:pt x="20494" y="3359"/>
                      <a:pt x="20326" y="3322"/>
                    </a:cubicBezTo>
                    <a:cubicBezTo>
                      <a:pt x="20400" y="3299"/>
                      <a:pt x="20509" y="3221"/>
                      <a:pt x="20442" y="3106"/>
                    </a:cubicBezTo>
                    <a:cubicBezTo>
                      <a:pt x="20615" y="3209"/>
                      <a:pt x="20796" y="3130"/>
                      <a:pt x="20975" y="3259"/>
                    </a:cubicBezTo>
                    <a:cubicBezTo>
                      <a:pt x="21042" y="3307"/>
                      <a:pt x="21600" y="3507"/>
                      <a:pt x="21591" y="3334"/>
                    </a:cubicBezTo>
                    <a:cubicBezTo>
                      <a:pt x="21518" y="3261"/>
                      <a:pt x="21537" y="3195"/>
                      <a:pt x="21482" y="3136"/>
                    </a:cubicBezTo>
                    <a:close/>
                    <a:moveTo>
                      <a:pt x="16994" y="18909"/>
                    </a:moveTo>
                    <a:cubicBezTo>
                      <a:pt x="16992" y="18916"/>
                      <a:pt x="16986" y="18936"/>
                      <a:pt x="16994" y="18908"/>
                    </a:cubicBezTo>
                    <a:cubicBezTo>
                      <a:pt x="16995" y="18905"/>
                      <a:pt x="16995" y="18906"/>
                      <a:pt x="16994" y="18908"/>
                    </a:cubicBezTo>
                    <a:cubicBezTo>
                      <a:pt x="17025" y="18802"/>
                      <a:pt x="16849" y="18703"/>
                      <a:pt x="16797" y="18645"/>
                    </a:cubicBezTo>
                    <a:cubicBezTo>
                      <a:pt x="16910" y="18509"/>
                      <a:pt x="16724" y="18432"/>
                      <a:pt x="16738" y="18304"/>
                    </a:cubicBezTo>
                    <a:lnTo>
                      <a:pt x="16754" y="18340"/>
                    </a:lnTo>
                    <a:lnTo>
                      <a:pt x="16768" y="18257"/>
                    </a:lnTo>
                    <a:lnTo>
                      <a:pt x="16776" y="18259"/>
                    </a:lnTo>
                    <a:cubicBezTo>
                      <a:pt x="16763" y="18110"/>
                      <a:pt x="16888" y="18117"/>
                      <a:pt x="16947" y="18016"/>
                    </a:cubicBezTo>
                    <a:cubicBezTo>
                      <a:pt x="16932" y="18006"/>
                      <a:pt x="16894" y="17954"/>
                      <a:pt x="16878" y="17954"/>
                    </a:cubicBezTo>
                    <a:cubicBezTo>
                      <a:pt x="17187" y="17954"/>
                      <a:pt x="16910" y="17614"/>
                      <a:pt x="16748" y="17594"/>
                    </a:cubicBezTo>
                    <a:cubicBezTo>
                      <a:pt x="16760" y="17529"/>
                      <a:pt x="16681" y="17426"/>
                      <a:pt x="16659" y="17362"/>
                    </a:cubicBezTo>
                    <a:cubicBezTo>
                      <a:pt x="16473" y="17255"/>
                      <a:pt x="16458" y="17581"/>
                      <a:pt x="16392" y="17697"/>
                    </a:cubicBezTo>
                    <a:lnTo>
                      <a:pt x="16408" y="17712"/>
                    </a:lnTo>
                    <a:cubicBezTo>
                      <a:pt x="16350" y="17704"/>
                      <a:pt x="16222" y="17768"/>
                      <a:pt x="16295" y="17866"/>
                    </a:cubicBezTo>
                    <a:cubicBezTo>
                      <a:pt x="16216" y="17940"/>
                      <a:pt x="16061" y="17932"/>
                      <a:pt x="16023" y="18049"/>
                    </a:cubicBezTo>
                    <a:cubicBezTo>
                      <a:pt x="15957" y="18251"/>
                      <a:pt x="15876" y="18304"/>
                      <a:pt x="15732" y="18363"/>
                    </a:cubicBezTo>
                    <a:cubicBezTo>
                      <a:pt x="15609" y="18415"/>
                      <a:pt x="15571" y="18696"/>
                      <a:pt x="15535" y="18708"/>
                    </a:cubicBezTo>
                    <a:cubicBezTo>
                      <a:pt x="15508" y="18708"/>
                      <a:pt x="15366" y="18659"/>
                      <a:pt x="15367" y="18626"/>
                    </a:cubicBezTo>
                    <a:lnTo>
                      <a:pt x="15369" y="18534"/>
                    </a:lnTo>
                    <a:lnTo>
                      <a:pt x="15311" y="18575"/>
                    </a:lnTo>
                    <a:lnTo>
                      <a:pt x="15306" y="18562"/>
                    </a:lnTo>
                    <a:cubicBezTo>
                      <a:pt x="15117" y="18677"/>
                      <a:pt x="15108" y="18934"/>
                      <a:pt x="15200" y="19136"/>
                    </a:cubicBezTo>
                    <a:cubicBezTo>
                      <a:pt x="15161" y="19181"/>
                      <a:pt x="15164" y="19258"/>
                      <a:pt x="15203" y="19303"/>
                    </a:cubicBezTo>
                    <a:cubicBezTo>
                      <a:pt x="15195" y="19335"/>
                      <a:pt x="15210" y="19374"/>
                      <a:pt x="15235" y="19385"/>
                    </a:cubicBezTo>
                    <a:cubicBezTo>
                      <a:pt x="15225" y="19424"/>
                      <a:pt x="15232" y="19455"/>
                      <a:pt x="15254" y="19479"/>
                    </a:cubicBezTo>
                    <a:cubicBezTo>
                      <a:pt x="15285" y="19481"/>
                      <a:pt x="15311" y="19464"/>
                      <a:pt x="15340" y="19452"/>
                    </a:cubicBezTo>
                    <a:cubicBezTo>
                      <a:pt x="15350" y="19468"/>
                      <a:pt x="15353" y="19488"/>
                      <a:pt x="15347" y="19511"/>
                    </a:cubicBezTo>
                    <a:cubicBezTo>
                      <a:pt x="15325" y="19540"/>
                      <a:pt x="15350" y="19890"/>
                      <a:pt x="15399" y="19920"/>
                    </a:cubicBezTo>
                    <a:cubicBezTo>
                      <a:pt x="15473" y="19966"/>
                      <a:pt x="15568" y="19928"/>
                      <a:pt x="15643" y="19918"/>
                    </a:cubicBezTo>
                    <a:cubicBezTo>
                      <a:pt x="15630" y="20115"/>
                      <a:pt x="15842" y="20079"/>
                      <a:pt x="15913" y="19951"/>
                    </a:cubicBezTo>
                    <a:cubicBezTo>
                      <a:pt x="15943" y="20003"/>
                      <a:pt x="16038" y="20088"/>
                      <a:pt x="16085" y="20029"/>
                    </a:cubicBezTo>
                    <a:cubicBezTo>
                      <a:pt x="16181" y="20173"/>
                      <a:pt x="16201" y="20238"/>
                      <a:pt x="16389" y="20115"/>
                    </a:cubicBezTo>
                    <a:cubicBezTo>
                      <a:pt x="16410" y="20270"/>
                      <a:pt x="16541" y="20049"/>
                      <a:pt x="16499" y="19901"/>
                    </a:cubicBezTo>
                    <a:cubicBezTo>
                      <a:pt x="16526" y="19881"/>
                      <a:pt x="16539" y="19851"/>
                      <a:pt x="16538" y="19809"/>
                    </a:cubicBezTo>
                    <a:lnTo>
                      <a:pt x="16562" y="19798"/>
                    </a:lnTo>
                    <a:cubicBezTo>
                      <a:pt x="16568" y="19733"/>
                      <a:pt x="16573" y="19601"/>
                      <a:pt x="16539" y="19554"/>
                    </a:cubicBezTo>
                    <a:cubicBezTo>
                      <a:pt x="16562" y="19523"/>
                      <a:pt x="16574" y="19505"/>
                      <a:pt x="16597" y="19520"/>
                    </a:cubicBezTo>
                    <a:cubicBezTo>
                      <a:pt x="16644" y="19442"/>
                      <a:pt x="16806" y="19309"/>
                      <a:pt x="16741" y="19205"/>
                    </a:cubicBezTo>
                    <a:cubicBezTo>
                      <a:pt x="16704" y="19144"/>
                      <a:pt x="16767" y="18984"/>
                      <a:pt x="16806" y="18955"/>
                    </a:cubicBezTo>
                    <a:cubicBezTo>
                      <a:pt x="16858" y="18955"/>
                      <a:pt x="16966" y="19000"/>
                      <a:pt x="16994" y="18909"/>
                    </a:cubicBezTo>
                    <a:close/>
                    <a:moveTo>
                      <a:pt x="17082" y="15769"/>
                    </a:moveTo>
                    <a:cubicBezTo>
                      <a:pt x="17065" y="15769"/>
                      <a:pt x="17051" y="15769"/>
                      <a:pt x="17082" y="15769"/>
                    </a:cubicBezTo>
                    <a:cubicBezTo>
                      <a:pt x="17137" y="15769"/>
                      <a:pt x="17106" y="15769"/>
                      <a:pt x="17083" y="15769"/>
                    </a:cubicBezTo>
                    <a:cubicBezTo>
                      <a:pt x="17275" y="15768"/>
                      <a:pt x="17243" y="16089"/>
                      <a:pt x="17193" y="16059"/>
                    </a:cubicBezTo>
                    <a:cubicBezTo>
                      <a:pt x="17151" y="16034"/>
                      <a:pt x="17029" y="15770"/>
                      <a:pt x="17082" y="15769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" name="Google Shape;276;p8">
                <a:extLst>
                  <a:ext uri="{FF2B5EF4-FFF2-40B4-BE49-F238E27FC236}">
                    <a16:creationId xmlns:a16="http://schemas.microsoft.com/office/drawing/2014/main" id="{A23C2DA5-7B32-4C58-87CA-9482136C5F59}"/>
                  </a:ext>
                </a:extLst>
              </p:cNvPr>
              <p:cNvGrpSpPr/>
              <p:nvPr/>
            </p:nvGrpSpPr>
            <p:grpSpPr>
              <a:xfrm>
                <a:off x="11155378" y="5519876"/>
                <a:ext cx="1956545" cy="1720625"/>
                <a:chOff x="-1" y="0"/>
                <a:chExt cx="1956542" cy="1720623"/>
              </a:xfrm>
            </p:grpSpPr>
            <p:sp>
              <p:nvSpPr>
                <p:cNvPr id="40" name="Google Shape;277;p8">
                  <a:extLst>
                    <a:ext uri="{FF2B5EF4-FFF2-40B4-BE49-F238E27FC236}">
                      <a16:creationId xmlns:a16="http://schemas.microsoft.com/office/drawing/2014/main" id="{6449D6CC-CF06-4E5C-B9EF-A4993DA3B358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511138" cy="16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0" h="21301" extrusionOk="0">
                      <a:moveTo>
                        <a:pt x="19386" y="1922"/>
                      </a:moveTo>
                      <a:cubicBezTo>
                        <a:pt x="19814" y="2079"/>
                        <a:pt x="20906" y="1684"/>
                        <a:pt x="20889" y="1153"/>
                      </a:cubicBezTo>
                      <a:cubicBezTo>
                        <a:pt x="20881" y="1256"/>
                        <a:pt x="20912" y="1341"/>
                        <a:pt x="20981" y="1408"/>
                      </a:cubicBezTo>
                      <a:cubicBezTo>
                        <a:pt x="21526" y="952"/>
                        <a:pt x="20191" y="325"/>
                        <a:pt x="19879" y="191"/>
                      </a:cubicBezTo>
                      <a:cubicBezTo>
                        <a:pt x="20063" y="604"/>
                        <a:pt x="20673" y="601"/>
                        <a:pt x="20855" y="1057"/>
                      </a:cubicBezTo>
                      <a:cubicBezTo>
                        <a:pt x="20512" y="588"/>
                        <a:pt x="20469" y="1319"/>
                        <a:pt x="20375" y="1358"/>
                      </a:cubicBezTo>
                      <a:cubicBezTo>
                        <a:pt x="19827" y="1584"/>
                        <a:pt x="19497" y="1595"/>
                        <a:pt x="18866" y="1649"/>
                      </a:cubicBezTo>
                      <a:cubicBezTo>
                        <a:pt x="18833" y="1737"/>
                        <a:pt x="19305" y="1892"/>
                        <a:pt x="19386" y="1922"/>
                      </a:cubicBezTo>
                      <a:cubicBezTo>
                        <a:pt x="19639" y="2015"/>
                        <a:pt x="19305" y="1892"/>
                        <a:pt x="19386" y="1922"/>
                      </a:cubicBezTo>
                      <a:close/>
                      <a:moveTo>
                        <a:pt x="19103" y="11614"/>
                      </a:moveTo>
                      <a:cubicBezTo>
                        <a:pt x="18975" y="11369"/>
                        <a:pt x="18653" y="11271"/>
                        <a:pt x="18576" y="10982"/>
                      </a:cubicBezTo>
                      <a:cubicBezTo>
                        <a:pt x="18519" y="10767"/>
                        <a:pt x="18708" y="10228"/>
                        <a:pt x="18266" y="10244"/>
                      </a:cubicBezTo>
                      <a:cubicBezTo>
                        <a:pt x="18251" y="10303"/>
                        <a:pt x="18237" y="10362"/>
                        <a:pt x="18222" y="10421"/>
                      </a:cubicBezTo>
                      <a:cubicBezTo>
                        <a:pt x="18247" y="10396"/>
                        <a:pt x="17854" y="9575"/>
                        <a:pt x="17912" y="9416"/>
                      </a:cubicBezTo>
                      <a:cubicBezTo>
                        <a:pt x="18034" y="9074"/>
                        <a:pt x="17131" y="8901"/>
                        <a:pt x="16984" y="8720"/>
                      </a:cubicBezTo>
                      <a:cubicBezTo>
                        <a:pt x="16704" y="8377"/>
                        <a:pt x="17067" y="6218"/>
                        <a:pt x="16504" y="6177"/>
                      </a:cubicBezTo>
                      <a:cubicBezTo>
                        <a:pt x="16273" y="6159"/>
                        <a:pt x="16153" y="6484"/>
                        <a:pt x="16083" y="6080"/>
                      </a:cubicBezTo>
                      <a:cubicBezTo>
                        <a:pt x="16022" y="5728"/>
                        <a:pt x="15985" y="5371"/>
                        <a:pt x="15924" y="5018"/>
                      </a:cubicBezTo>
                      <a:cubicBezTo>
                        <a:pt x="15759" y="4079"/>
                        <a:pt x="15690" y="4529"/>
                        <a:pt x="15317" y="5042"/>
                      </a:cubicBezTo>
                      <a:cubicBezTo>
                        <a:pt x="15183" y="5227"/>
                        <a:pt x="15058" y="5775"/>
                        <a:pt x="15034" y="6013"/>
                      </a:cubicBezTo>
                      <a:cubicBezTo>
                        <a:pt x="14984" y="6502"/>
                        <a:pt x="14940" y="7628"/>
                        <a:pt x="14375" y="7886"/>
                      </a:cubicBezTo>
                      <a:cubicBezTo>
                        <a:pt x="13846" y="8128"/>
                        <a:pt x="13658" y="7617"/>
                        <a:pt x="13271" y="7435"/>
                      </a:cubicBezTo>
                      <a:cubicBezTo>
                        <a:pt x="13079" y="7345"/>
                        <a:pt x="12495" y="6993"/>
                        <a:pt x="12357" y="6844"/>
                      </a:cubicBezTo>
                      <a:cubicBezTo>
                        <a:pt x="11909" y="6361"/>
                        <a:pt x="12379" y="6386"/>
                        <a:pt x="12379" y="5897"/>
                      </a:cubicBezTo>
                      <a:cubicBezTo>
                        <a:pt x="12379" y="5657"/>
                        <a:pt x="13041" y="5327"/>
                        <a:pt x="12893" y="5142"/>
                      </a:cubicBezTo>
                      <a:cubicBezTo>
                        <a:pt x="12638" y="4826"/>
                        <a:pt x="12410" y="5104"/>
                        <a:pt x="12118" y="5167"/>
                      </a:cubicBezTo>
                      <a:cubicBezTo>
                        <a:pt x="12073" y="5176"/>
                        <a:pt x="11507" y="4979"/>
                        <a:pt x="11456" y="4956"/>
                      </a:cubicBezTo>
                      <a:cubicBezTo>
                        <a:pt x="11258" y="4883"/>
                        <a:pt x="11085" y="4777"/>
                        <a:pt x="10936" y="4638"/>
                      </a:cubicBezTo>
                      <a:cubicBezTo>
                        <a:pt x="10808" y="4516"/>
                        <a:pt x="10485" y="4622"/>
                        <a:pt x="10582" y="4696"/>
                      </a:cubicBezTo>
                      <a:cubicBezTo>
                        <a:pt x="11287" y="5235"/>
                        <a:pt x="10445" y="4961"/>
                        <a:pt x="10047" y="5209"/>
                      </a:cubicBezTo>
                      <a:cubicBezTo>
                        <a:pt x="9664" y="5449"/>
                        <a:pt x="9179" y="6015"/>
                        <a:pt x="9314" y="6398"/>
                      </a:cubicBezTo>
                      <a:cubicBezTo>
                        <a:pt x="9371" y="6558"/>
                        <a:pt x="8566" y="6395"/>
                        <a:pt x="8566" y="6529"/>
                      </a:cubicBezTo>
                      <a:cubicBezTo>
                        <a:pt x="8531" y="5234"/>
                        <a:pt x="7201" y="6528"/>
                        <a:pt x="6847" y="6707"/>
                      </a:cubicBezTo>
                      <a:cubicBezTo>
                        <a:pt x="6570" y="6847"/>
                        <a:pt x="6760" y="7297"/>
                        <a:pt x="6430" y="7209"/>
                      </a:cubicBezTo>
                      <a:cubicBezTo>
                        <a:pt x="5937" y="7077"/>
                        <a:pt x="6342" y="7794"/>
                        <a:pt x="6208" y="7535"/>
                      </a:cubicBezTo>
                      <a:cubicBezTo>
                        <a:pt x="6184" y="7632"/>
                        <a:pt x="6160" y="7729"/>
                        <a:pt x="6135" y="7825"/>
                      </a:cubicBezTo>
                      <a:cubicBezTo>
                        <a:pt x="6054" y="7657"/>
                        <a:pt x="5985" y="7487"/>
                        <a:pt x="5914" y="7315"/>
                      </a:cubicBezTo>
                      <a:cubicBezTo>
                        <a:pt x="5873" y="7238"/>
                        <a:pt x="5208" y="8371"/>
                        <a:pt x="5154" y="8419"/>
                      </a:cubicBezTo>
                      <a:cubicBezTo>
                        <a:pt x="4695" y="8824"/>
                        <a:pt x="4672" y="9190"/>
                        <a:pt x="3820" y="9133"/>
                      </a:cubicBezTo>
                      <a:cubicBezTo>
                        <a:pt x="3705" y="9125"/>
                        <a:pt x="3316" y="9336"/>
                        <a:pt x="3212" y="9384"/>
                      </a:cubicBezTo>
                      <a:cubicBezTo>
                        <a:pt x="2904" y="9527"/>
                        <a:pt x="2613" y="9385"/>
                        <a:pt x="2350" y="9563"/>
                      </a:cubicBezTo>
                      <a:cubicBezTo>
                        <a:pt x="2074" y="9751"/>
                        <a:pt x="1515" y="10312"/>
                        <a:pt x="1214" y="10384"/>
                      </a:cubicBezTo>
                      <a:cubicBezTo>
                        <a:pt x="1097" y="10411"/>
                        <a:pt x="1127" y="9952"/>
                        <a:pt x="1118" y="10178"/>
                      </a:cubicBezTo>
                      <a:lnTo>
                        <a:pt x="1118" y="10178"/>
                      </a:lnTo>
                      <a:lnTo>
                        <a:pt x="1194" y="10178"/>
                      </a:lnTo>
                      <a:cubicBezTo>
                        <a:pt x="883" y="10178"/>
                        <a:pt x="1016" y="10855"/>
                        <a:pt x="856" y="11012"/>
                      </a:cubicBezTo>
                      <a:cubicBezTo>
                        <a:pt x="361" y="11497"/>
                        <a:pt x="1155" y="12018"/>
                        <a:pt x="820" y="12399"/>
                      </a:cubicBezTo>
                      <a:cubicBezTo>
                        <a:pt x="699" y="12536"/>
                        <a:pt x="536" y="11960"/>
                        <a:pt x="513" y="12066"/>
                      </a:cubicBezTo>
                      <a:cubicBezTo>
                        <a:pt x="514" y="12062"/>
                        <a:pt x="549" y="12342"/>
                        <a:pt x="465" y="12293"/>
                      </a:cubicBezTo>
                      <a:cubicBezTo>
                        <a:pt x="405" y="12258"/>
                        <a:pt x="370" y="12039"/>
                        <a:pt x="334" y="12030"/>
                      </a:cubicBezTo>
                      <a:cubicBezTo>
                        <a:pt x="424" y="12052"/>
                        <a:pt x="564" y="13355"/>
                        <a:pt x="640" y="13566"/>
                      </a:cubicBezTo>
                      <a:cubicBezTo>
                        <a:pt x="776" y="13948"/>
                        <a:pt x="561" y="14270"/>
                        <a:pt x="640" y="14640"/>
                      </a:cubicBezTo>
                      <a:cubicBezTo>
                        <a:pt x="747" y="15148"/>
                        <a:pt x="722" y="15468"/>
                        <a:pt x="458" y="15951"/>
                      </a:cubicBezTo>
                      <a:cubicBezTo>
                        <a:pt x="334" y="16180"/>
                        <a:pt x="56" y="16125"/>
                        <a:pt x="7" y="16277"/>
                      </a:cubicBezTo>
                      <a:cubicBezTo>
                        <a:pt x="-74" y="16533"/>
                        <a:pt x="511" y="16975"/>
                        <a:pt x="767" y="16949"/>
                      </a:cubicBezTo>
                      <a:cubicBezTo>
                        <a:pt x="1436" y="16881"/>
                        <a:pt x="1955" y="16336"/>
                        <a:pt x="2582" y="16311"/>
                      </a:cubicBezTo>
                      <a:cubicBezTo>
                        <a:pt x="2970" y="16295"/>
                        <a:pt x="3361" y="16353"/>
                        <a:pt x="3748" y="16338"/>
                      </a:cubicBezTo>
                      <a:cubicBezTo>
                        <a:pt x="4202" y="16322"/>
                        <a:pt x="4244" y="15862"/>
                        <a:pt x="4658" y="15792"/>
                      </a:cubicBezTo>
                      <a:cubicBezTo>
                        <a:pt x="5484" y="15654"/>
                        <a:pt x="6330" y="15193"/>
                        <a:pt x="7174" y="15152"/>
                      </a:cubicBezTo>
                      <a:cubicBezTo>
                        <a:pt x="7842" y="15118"/>
                        <a:pt x="8423" y="15247"/>
                        <a:pt x="9041" y="15506"/>
                      </a:cubicBezTo>
                      <a:cubicBezTo>
                        <a:pt x="9151" y="15552"/>
                        <a:pt x="9103" y="15862"/>
                        <a:pt x="9215" y="15989"/>
                      </a:cubicBezTo>
                      <a:cubicBezTo>
                        <a:pt x="9373" y="16166"/>
                        <a:pt x="9280" y="16704"/>
                        <a:pt x="9294" y="16895"/>
                      </a:cubicBezTo>
                      <a:cubicBezTo>
                        <a:pt x="9744" y="16511"/>
                        <a:pt x="10481" y="16247"/>
                        <a:pt x="10791" y="15743"/>
                      </a:cubicBezTo>
                      <a:cubicBezTo>
                        <a:pt x="10672" y="15935"/>
                        <a:pt x="10609" y="16166"/>
                        <a:pt x="10450" y="16380"/>
                      </a:cubicBezTo>
                      <a:cubicBezTo>
                        <a:pt x="10245" y="16658"/>
                        <a:pt x="9969" y="16812"/>
                        <a:pt x="9793" y="17054"/>
                      </a:cubicBezTo>
                      <a:cubicBezTo>
                        <a:pt x="10023" y="17069"/>
                        <a:pt x="10650" y="16543"/>
                        <a:pt x="10604" y="16524"/>
                      </a:cubicBezTo>
                      <a:cubicBezTo>
                        <a:pt x="10935" y="16663"/>
                        <a:pt x="10343" y="17138"/>
                        <a:pt x="10355" y="17217"/>
                      </a:cubicBezTo>
                      <a:cubicBezTo>
                        <a:pt x="10364" y="17277"/>
                        <a:pt x="10778" y="17209"/>
                        <a:pt x="10835" y="17418"/>
                      </a:cubicBezTo>
                      <a:cubicBezTo>
                        <a:pt x="10924" y="17735"/>
                        <a:pt x="10430" y="18217"/>
                        <a:pt x="10794" y="18457"/>
                      </a:cubicBezTo>
                      <a:cubicBezTo>
                        <a:pt x="11038" y="18617"/>
                        <a:pt x="11598" y="18832"/>
                        <a:pt x="11883" y="18879"/>
                      </a:cubicBezTo>
                      <a:cubicBezTo>
                        <a:pt x="11993" y="18897"/>
                        <a:pt x="12786" y="18418"/>
                        <a:pt x="12805" y="18490"/>
                      </a:cubicBezTo>
                      <a:cubicBezTo>
                        <a:pt x="12831" y="18588"/>
                        <a:pt x="12780" y="19001"/>
                        <a:pt x="13060" y="19024"/>
                      </a:cubicBezTo>
                      <a:cubicBezTo>
                        <a:pt x="13190" y="19036"/>
                        <a:pt x="13814" y="18599"/>
                        <a:pt x="13974" y="18534"/>
                      </a:cubicBezTo>
                      <a:cubicBezTo>
                        <a:pt x="14404" y="18360"/>
                        <a:pt x="14907" y="18467"/>
                        <a:pt x="15218" y="18114"/>
                      </a:cubicBezTo>
                      <a:cubicBezTo>
                        <a:pt x="15902" y="17337"/>
                        <a:pt x="16505" y="16291"/>
                        <a:pt x="17441" y="15754"/>
                      </a:cubicBezTo>
                      <a:cubicBezTo>
                        <a:pt x="17751" y="15577"/>
                        <a:pt x="18253" y="15097"/>
                        <a:pt x="18307" y="14745"/>
                      </a:cubicBezTo>
                      <a:cubicBezTo>
                        <a:pt x="18377" y="14291"/>
                        <a:pt x="19033" y="14017"/>
                        <a:pt x="19084" y="13563"/>
                      </a:cubicBezTo>
                      <a:cubicBezTo>
                        <a:pt x="19101" y="13406"/>
                        <a:pt x="18979" y="12964"/>
                        <a:pt x="19065" y="12849"/>
                      </a:cubicBezTo>
                      <a:cubicBezTo>
                        <a:pt x="19320" y="12510"/>
                        <a:pt x="19290" y="11971"/>
                        <a:pt x="19103" y="11614"/>
                      </a:cubicBezTo>
                      <a:cubicBezTo>
                        <a:pt x="19044" y="11501"/>
                        <a:pt x="19150" y="11703"/>
                        <a:pt x="19103" y="11614"/>
                      </a:cubicBezTo>
                      <a:close/>
                      <a:moveTo>
                        <a:pt x="15800" y="4444"/>
                      </a:moveTo>
                      <a:cubicBezTo>
                        <a:pt x="15809" y="4453"/>
                        <a:pt x="15761" y="4402"/>
                        <a:pt x="15800" y="4444"/>
                      </a:cubicBezTo>
                      <a:cubicBezTo>
                        <a:pt x="15800" y="4444"/>
                        <a:pt x="15800" y="4444"/>
                        <a:pt x="15800" y="4444"/>
                      </a:cubicBezTo>
                      <a:close/>
                      <a:moveTo>
                        <a:pt x="12961" y="19986"/>
                      </a:moveTo>
                      <a:cubicBezTo>
                        <a:pt x="12502" y="20038"/>
                        <a:pt x="11814" y="19592"/>
                        <a:pt x="11697" y="20225"/>
                      </a:cubicBezTo>
                      <a:cubicBezTo>
                        <a:pt x="11654" y="20463"/>
                        <a:pt x="11399" y="21102"/>
                        <a:pt x="11737" y="21256"/>
                      </a:cubicBezTo>
                      <a:cubicBezTo>
                        <a:pt x="12489" y="21600"/>
                        <a:pt x="13163" y="19850"/>
                        <a:pt x="13376" y="19873"/>
                      </a:cubicBezTo>
                      <a:cubicBezTo>
                        <a:pt x="13233" y="19896"/>
                        <a:pt x="13095" y="19934"/>
                        <a:pt x="12961" y="19986"/>
                      </a:cubicBezTo>
                      <a:cubicBezTo>
                        <a:pt x="12832" y="20001"/>
                        <a:pt x="13107" y="19970"/>
                        <a:pt x="12961" y="19986"/>
                      </a:cubicBezTo>
                      <a:close/>
                      <a:moveTo>
                        <a:pt x="19596" y="4380"/>
                      </a:moveTo>
                      <a:cubicBezTo>
                        <a:pt x="19063" y="4380"/>
                        <a:pt x="18133" y="3946"/>
                        <a:pt x="17879" y="3572"/>
                      </a:cubicBezTo>
                      <a:cubicBezTo>
                        <a:pt x="17402" y="3008"/>
                        <a:pt x="17105" y="2596"/>
                        <a:pt x="16321" y="3113"/>
                      </a:cubicBezTo>
                      <a:cubicBezTo>
                        <a:pt x="16648" y="3732"/>
                        <a:pt x="15403" y="3702"/>
                        <a:pt x="15051" y="3495"/>
                      </a:cubicBezTo>
                      <a:cubicBezTo>
                        <a:pt x="15134" y="3171"/>
                        <a:pt x="15298" y="2458"/>
                        <a:pt x="15008" y="2222"/>
                      </a:cubicBezTo>
                      <a:cubicBezTo>
                        <a:pt x="15402" y="1681"/>
                        <a:pt x="15220" y="646"/>
                        <a:pt x="15263" y="0"/>
                      </a:cubicBezTo>
                      <a:cubicBezTo>
                        <a:pt x="15561" y="34"/>
                        <a:pt x="17124" y="514"/>
                        <a:pt x="17185" y="775"/>
                      </a:cubicBezTo>
                      <a:cubicBezTo>
                        <a:pt x="17438" y="709"/>
                        <a:pt x="17882" y="1262"/>
                        <a:pt x="17752" y="1481"/>
                      </a:cubicBezTo>
                      <a:cubicBezTo>
                        <a:pt x="18163" y="1442"/>
                        <a:pt x="18795" y="1893"/>
                        <a:pt x="18686" y="2306"/>
                      </a:cubicBezTo>
                      <a:cubicBezTo>
                        <a:pt x="18541" y="2326"/>
                        <a:pt x="18392" y="2303"/>
                        <a:pt x="18250" y="2326"/>
                      </a:cubicBezTo>
                      <a:cubicBezTo>
                        <a:pt x="18305" y="2472"/>
                        <a:pt x="18867" y="3294"/>
                        <a:pt x="18927" y="3308"/>
                      </a:cubicBezTo>
                      <a:cubicBezTo>
                        <a:pt x="19111" y="3288"/>
                        <a:pt x="19291" y="3374"/>
                        <a:pt x="19195" y="3589"/>
                      </a:cubicBezTo>
                      <a:cubicBezTo>
                        <a:pt x="19473" y="3593"/>
                        <a:pt x="20184" y="4380"/>
                        <a:pt x="19596" y="4380"/>
                      </a:cubicBezTo>
                      <a:cubicBezTo>
                        <a:pt x="19480" y="4380"/>
                        <a:pt x="19626" y="4380"/>
                        <a:pt x="19596" y="4380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" name="Google Shape;278;p8">
                  <a:extLst>
                    <a:ext uri="{FF2B5EF4-FFF2-40B4-BE49-F238E27FC236}">
                      <a16:creationId xmlns:a16="http://schemas.microsoft.com/office/drawing/2014/main" id="{66DCF14D-5AEC-45EC-943A-3DFF2BA15690}"/>
                    </a:ext>
                  </a:extLst>
                </p:cNvPr>
                <p:cNvGrpSpPr/>
                <p:nvPr/>
              </p:nvGrpSpPr>
              <p:grpSpPr>
                <a:xfrm>
                  <a:off x="1307857" y="1206622"/>
                  <a:ext cx="648684" cy="514001"/>
                  <a:chOff x="0" y="-1"/>
                  <a:chExt cx="648682" cy="513999"/>
                </a:xfrm>
              </p:grpSpPr>
              <p:sp>
                <p:nvSpPr>
                  <p:cNvPr id="42" name="Google Shape;279;p8">
                    <a:extLst>
                      <a:ext uri="{FF2B5EF4-FFF2-40B4-BE49-F238E27FC236}">
                        <a16:creationId xmlns:a16="http://schemas.microsoft.com/office/drawing/2014/main" id="{E5B60D5E-6312-4266-B67F-C870B07A8206}"/>
                      </a:ext>
                    </a:extLst>
                  </p:cNvPr>
                  <p:cNvSpPr/>
                  <p:nvPr/>
                </p:nvSpPr>
                <p:spPr>
                  <a:xfrm>
                    <a:off x="414656" y="-1"/>
                    <a:ext cx="234026" cy="295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30" h="21439" extrusionOk="0">
                        <a:moveTo>
                          <a:pt x="13537" y="7419"/>
                        </a:moveTo>
                        <a:cubicBezTo>
                          <a:pt x="13147" y="7769"/>
                          <a:pt x="12586" y="7645"/>
                          <a:pt x="12294" y="7280"/>
                        </a:cubicBezTo>
                        <a:cubicBezTo>
                          <a:pt x="11976" y="6881"/>
                          <a:pt x="12141" y="6444"/>
                          <a:pt x="12366" y="6045"/>
                        </a:cubicBezTo>
                        <a:cubicBezTo>
                          <a:pt x="12869" y="5155"/>
                          <a:pt x="13543" y="4318"/>
                          <a:pt x="13558" y="3306"/>
                        </a:cubicBezTo>
                        <a:cubicBezTo>
                          <a:pt x="13573" y="2217"/>
                          <a:pt x="12521" y="2070"/>
                          <a:pt x="11557" y="1599"/>
                        </a:cubicBezTo>
                        <a:cubicBezTo>
                          <a:pt x="11009" y="1331"/>
                          <a:pt x="10953" y="935"/>
                          <a:pt x="10964" y="463"/>
                        </a:cubicBezTo>
                        <a:cubicBezTo>
                          <a:pt x="10971" y="111"/>
                          <a:pt x="11086" y="-41"/>
                          <a:pt x="10526" y="10"/>
                        </a:cubicBezTo>
                        <a:cubicBezTo>
                          <a:pt x="10066" y="54"/>
                          <a:pt x="10112" y="-14"/>
                          <a:pt x="10153" y="238"/>
                        </a:cubicBezTo>
                        <a:cubicBezTo>
                          <a:pt x="10226" y="679"/>
                          <a:pt x="10579" y="1555"/>
                          <a:pt x="10158" y="1925"/>
                        </a:cubicBezTo>
                        <a:cubicBezTo>
                          <a:pt x="9346" y="2635"/>
                          <a:pt x="9969" y="3986"/>
                          <a:pt x="10126" y="4867"/>
                        </a:cubicBezTo>
                        <a:cubicBezTo>
                          <a:pt x="10567" y="7358"/>
                          <a:pt x="10457" y="9679"/>
                          <a:pt x="8107" y="11571"/>
                        </a:cubicBezTo>
                        <a:cubicBezTo>
                          <a:pt x="7171" y="12323"/>
                          <a:pt x="6506" y="13102"/>
                          <a:pt x="5301" y="13611"/>
                        </a:cubicBezTo>
                        <a:cubicBezTo>
                          <a:pt x="4594" y="13909"/>
                          <a:pt x="2678" y="13932"/>
                          <a:pt x="2471" y="14716"/>
                        </a:cubicBezTo>
                        <a:cubicBezTo>
                          <a:pt x="2211" y="15722"/>
                          <a:pt x="4774" y="16190"/>
                          <a:pt x="4738" y="17253"/>
                        </a:cubicBezTo>
                        <a:cubicBezTo>
                          <a:pt x="4711" y="18154"/>
                          <a:pt x="3377" y="18688"/>
                          <a:pt x="2603" y="19166"/>
                        </a:cubicBezTo>
                        <a:cubicBezTo>
                          <a:pt x="2207" y="19411"/>
                          <a:pt x="-170" y="20328"/>
                          <a:pt x="10" y="20819"/>
                        </a:cubicBezTo>
                        <a:cubicBezTo>
                          <a:pt x="204" y="21343"/>
                          <a:pt x="1364" y="21559"/>
                          <a:pt x="1887" y="21375"/>
                        </a:cubicBezTo>
                        <a:cubicBezTo>
                          <a:pt x="3217" y="20909"/>
                          <a:pt x="4454" y="20220"/>
                          <a:pt x="5683" y="19613"/>
                        </a:cubicBezTo>
                        <a:cubicBezTo>
                          <a:pt x="6503" y="19209"/>
                          <a:pt x="7414" y="18898"/>
                          <a:pt x="8194" y="18449"/>
                        </a:cubicBezTo>
                        <a:cubicBezTo>
                          <a:pt x="8875" y="18055"/>
                          <a:pt x="9453" y="17566"/>
                          <a:pt x="10066" y="17109"/>
                        </a:cubicBezTo>
                        <a:cubicBezTo>
                          <a:pt x="10605" y="16707"/>
                          <a:pt x="11433" y="16428"/>
                          <a:pt x="11899" y="15997"/>
                        </a:cubicBezTo>
                        <a:cubicBezTo>
                          <a:pt x="12161" y="15754"/>
                          <a:pt x="11987" y="15470"/>
                          <a:pt x="12076" y="15194"/>
                        </a:cubicBezTo>
                        <a:cubicBezTo>
                          <a:pt x="12165" y="14917"/>
                          <a:pt x="12553" y="14807"/>
                          <a:pt x="12842" y="14704"/>
                        </a:cubicBezTo>
                        <a:cubicBezTo>
                          <a:pt x="14459" y="14122"/>
                          <a:pt x="16169" y="13857"/>
                          <a:pt x="17631" y="13017"/>
                        </a:cubicBezTo>
                        <a:cubicBezTo>
                          <a:pt x="18385" y="12584"/>
                          <a:pt x="19090" y="12076"/>
                          <a:pt x="19669" y="11496"/>
                        </a:cubicBezTo>
                        <a:cubicBezTo>
                          <a:pt x="20206" y="10960"/>
                          <a:pt x="20694" y="10338"/>
                          <a:pt x="21430" y="9954"/>
                        </a:cubicBezTo>
                        <a:cubicBezTo>
                          <a:pt x="20469" y="9247"/>
                          <a:pt x="19433" y="9718"/>
                          <a:pt x="18483" y="10161"/>
                        </a:cubicBezTo>
                        <a:cubicBezTo>
                          <a:pt x="17320" y="10704"/>
                          <a:pt x="16338" y="10837"/>
                          <a:pt x="15091" y="10331"/>
                        </a:cubicBezTo>
                        <a:cubicBezTo>
                          <a:pt x="14482" y="10084"/>
                          <a:pt x="13794" y="9681"/>
                          <a:pt x="13986" y="9067"/>
                        </a:cubicBezTo>
                        <a:cubicBezTo>
                          <a:pt x="14168" y="8493"/>
                          <a:pt x="14561" y="7999"/>
                          <a:pt x="14675" y="7401"/>
                        </a:cubicBezTo>
                        <a:cubicBezTo>
                          <a:pt x="14736" y="7086"/>
                          <a:pt x="14890" y="6047"/>
                          <a:pt x="14176" y="6215"/>
                        </a:cubicBezTo>
                        <a:cubicBezTo>
                          <a:pt x="14223" y="6611"/>
                          <a:pt x="13859" y="7133"/>
                          <a:pt x="13537" y="7419"/>
                        </a:cubicBezTo>
                        <a:cubicBezTo>
                          <a:pt x="12891" y="7998"/>
                          <a:pt x="13805" y="7182"/>
                          <a:pt x="13537" y="7419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280;p8">
                    <a:extLst>
                      <a:ext uri="{FF2B5EF4-FFF2-40B4-BE49-F238E27FC236}">
                        <a16:creationId xmlns:a16="http://schemas.microsoft.com/office/drawing/2014/main" id="{51A00838-B28E-4EFE-BA35-01A3CC9B09CC}"/>
                      </a:ext>
                    </a:extLst>
                  </p:cNvPr>
                  <p:cNvSpPr/>
                  <p:nvPr/>
                </p:nvSpPr>
                <p:spPr>
                  <a:xfrm>
                    <a:off x="0" y="261253"/>
                    <a:ext cx="417163" cy="252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417" extrusionOk="0">
                        <a:moveTo>
                          <a:pt x="19741" y="0"/>
                        </a:moveTo>
                        <a:cubicBezTo>
                          <a:pt x="19741" y="0"/>
                          <a:pt x="19347" y="309"/>
                          <a:pt x="19741" y="0"/>
                        </a:cubicBezTo>
                        <a:cubicBezTo>
                          <a:pt x="19610" y="899"/>
                          <a:pt x="19478" y="1797"/>
                          <a:pt x="19346" y="2696"/>
                        </a:cubicBezTo>
                        <a:cubicBezTo>
                          <a:pt x="19771" y="2395"/>
                          <a:pt x="20194" y="2093"/>
                          <a:pt x="20618" y="1793"/>
                        </a:cubicBezTo>
                        <a:cubicBezTo>
                          <a:pt x="21132" y="1426"/>
                          <a:pt x="21161" y="1240"/>
                          <a:pt x="21600" y="1816"/>
                        </a:cubicBezTo>
                        <a:cubicBezTo>
                          <a:pt x="21103" y="2510"/>
                          <a:pt x="20770" y="2826"/>
                          <a:pt x="20585" y="3874"/>
                        </a:cubicBezTo>
                        <a:cubicBezTo>
                          <a:pt x="20523" y="4225"/>
                          <a:pt x="20454" y="4298"/>
                          <a:pt x="20288" y="4488"/>
                        </a:cubicBezTo>
                        <a:cubicBezTo>
                          <a:pt x="19726" y="5129"/>
                          <a:pt x="19167" y="5770"/>
                          <a:pt x="18606" y="6412"/>
                        </a:cubicBezTo>
                        <a:cubicBezTo>
                          <a:pt x="17470" y="7709"/>
                          <a:pt x="16335" y="9008"/>
                          <a:pt x="15200" y="10307"/>
                        </a:cubicBezTo>
                        <a:cubicBezTo>
                          <a:pt x="15208" y="10298"/>
                          <a:pt x="15490" y="10877"/>
                          <a:pt x="15521" y="10937"/>
                        </a:cubicBezTo>
                        <a:cubicBezTo>
                          <a:pt x="15645" y="11180"/>
                          <a:pt x="15246" y="11462"/>
                          <a:pt x="15163" y="11523"/>
                        </a:cubicBezTo>
                        <a:cubicBezTo>
                          <a:pt x="14905" y="11711"/>
                          <a:pt x="14632" y="11704"/>
                          <a:pt x="14353" y="11740"/>
                        </a:cubicBezTo>
                        <a:cubicBezTo>
                          <a:pt x="13941" y="11798"/>
                          <a:pt x="13564" y="12015"/>
                          <a:pt x="13175" y="12230"/>
                        </a:cubicBezTo>
                        <a:cubicBezTo>
                          <a:pt x="12554" y="12575"/>
                          <a:pt x="11764" y="12740"/>
                          <a:pt x="11249" y="13447"/>
                        </a:cubicBezTo>
                        <a:cubicBezTo>
                          <a:pt x="10653" y="14267"/>
                          <a:pt x="10171" y="15309"/>
                          <a:pt x="9569" y="16133"/>
                        </a:cubicBezTo>
                        <a:cubicBezTo>
                          <a:pt x="8210" y="17991"/>
                          <a:pt x="6699" y="19368"/>
                          <a:pt x="5163" y="20776"/>
                        </a:cubicBezTo>
                        <a:cubicBezTo>
                          <a:pt x="4471" y="21409"/>
                          <a:pt x="3647" y="21600"/>
                          <a:pt x="2871" y="21227"/>
                        </a:cubicBezTo>
                        <a:cubicBezTo>
                          <a:pt x="2540" y="21068"/>
                          <a:pt x="2246" y="20766"/>
                          <a:pt x="1967" y="20439"/>
                        </a:cubicBezTo>
                        <a:cubicBezTo>
                          <a:pt x="1920" y="20285"/>
                          <a:pt x="1967" y="19914"/>
                          <a:pt x="1967" y="19736"/>
                        </a:cubicBezTo>
                        <a:cubicBezTo>
                          <a:pt x="1268" y="19937"/>
                          <a:pt x="713" y="19928"/>
                          <a:pt x="0" y="19854"/>
                        </a:cubicBezTo>
                        <a:cubicBezTo>
                          <a:pt x="25" y="19856"/>
                          <a:pt x="347" y="18955"/>
                          <a:pt x="483" y="18862"/>
                        </a:cubicBezTo>
                        <a:cubicBezTo>
                          <a:pt x="947" y="18545"/>
                          <a:pt x="1146" y="18142"/>
                          <a:pt x="1483" y="17566"/>
                        </a:cubicBezTo>
                        <a:cubicBezTo>
                          <a:pt x="1864" y="16915"/>
                          <a:pt x="2428" y="16569"/>
                          <a:pt x="2893" y="16109"/>
                        </a:cubicBezTo>
                        <a:cubicBezTo>
                          <a:pt x="3470" y="15536"/>
                          <a:pt x="4047" y="14968"/>
                          <a:pt x="4627" y="14402"/>
                        </a:cubicBezTo>
                        <a:cubicBezTo>
                          <a:pt x="5094" y="13948"/>
                          <a:pt x="5560" y="13503"/>
                          <a:pt x="6009" y="13003"/>
                        </a:cubicBezTo>
                        <a:cubicBezTo>
                          <a:pt x="6486" y="12474"/>
                          <a:pt x="7063" y="12344"/>
                          <a:pt x="7595" y="12032"/>
                        </a:cubicBezTo>
                        <a:cubicBezTo>
                          <a:pt x="8847" y="11300"/>
                          <a:pt x="10061" y="10305"/>
                          <a:pt x="11281" y="9441"/>
                        </a:cubicBezTo>
                        <a:cubicBezTo>
                          <a:pt x="11721" y="9130"/>
                          <a:pt x="12144" y="8771"/>
                          <a:pt x="12559" y="8378"/>
                        </a:cubicBezTo>
                        <a:cubicBezTo>
                          <a:pt x="12895" y="8060"/>
                          <a:pt x="13330" y="7929"/>
                          <a:pt x="13640" y="7577"/>
                        </a:cubicBezTo>
                        <a:cubicBezTo>
                          <a:pt x="13819" y="7373"/>
                          <a:pt x="14000" y="7080"/>
                          <a:pt x="14165" y="6884"/>
                        </a:cubicBezTo>
                        <a:cubicBezTo>
                          <a:pt x="14542" y="6440"/>
                          <a:pt x="14743" y="5682"/>
                          <a:pt x="15080" y="5175"/>
                        </a:cubicBezTo>
                        <a:cubicBezTo>
                          <a:pt x="15421" y="4658"/>
                          <a:pt x="15891" y="4349"/>
                          <a:pt x="16328" y="4114"/>
                        </a:cubicBezTo>
                        <a:cubicBezTo>
                          <a:pt x="16762" y="3880"/>
                          <a:pt x="17052" y="3371"/>
                          <a:pt x="17403" y="2889"/>
                        </a:cubicBezTo>
                        <a:cubicBezTo>
                          <a:pt x="17726" y="2443"/>
                          <a:pt x="17759" y="1712"/>
                          <a:pt x="18134" y="1301"/>
                        </a:cubicBezTo>
                        <a:cubicBezTo>
                          <a:pt x="18622" y="766"/>
                          <a:pt x="19211" y="416"/>
                          <a:pt x="19741" y="0"/>
                        </a:cubicBezTo>
                        <a:close/>
                      </a:path>
                    </a:pathLst>
                  </a:custGeom>
                  <a:solidFill>
                    <a:srgbClr val="B9B9B9"/>
                  </a:solidFill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8" name="Google Shape;281;p8">
              <a:extLst>
                <a:ext uri="{FF2B5EF4-FFF2-40B4-BE49-F238E27FC236}">
                  <a16:creationId xmlns:a16="http://schemas.microsoft.com/office/drawing/2014/main" id="{74B8D926-2D94-4681-8956-FCDB59F42D3C}"/>
                </a:ext>
              </a:extLst>
            </p:cNvPr>
            <p:cNvSpPr/>
            <p:nvPr/>
          </p:nvSpPr>
          <p:spPr>
            <a:xfrm>
              <a:off x="3379886" y="4052202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82;p8">
              <a:extLst>
                <a:ext uri="{FF2B5EF4-FFF2-40B4-BE49-F238E27FC236}">
                  <a16:creationId xmlns:a16="http://schemas.microsoft.com/office/drawing/2014/main" id="{77E3285A-9E83-45E6-B2D6-7892C70134D2}"/>
                </a:ext>
              </a:extLst>
            </p:cNvPr>
            <p:cNvSpPr/>
            <p:nvPr/>
          </p:nvSpPr>
          <p:spPr>
            <a:xfrm>
              <a:off x="4422776" y="3394040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83;p8">
              <a:extLst>
                <a:ext uri="{FF2B5EF4-FFF2-40B4-BE49-F238E27FC236}">
                  <a16:creationId xmlns:a16="http://schemas.microsoft.com/office/drawing/2014/main" id="{67A9A3BC-E173-48B1-BB87-374E7532081C}"/>
                </a:ext>
              </a:extLst>
            </p:cNvPr>
            <p:cNvSpPr/>
            <p:nvPr/>
          </p:nvSpPr>
          <p:spPr>
            <a:xfrm>
              <a:off x="7344855" y="4917842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84;p8">
              <a:extLst>
                <a:ext uri="{FF2B5EF4-FFF2-40B4-BE49-F238E27FC236}">
                  <a16:creationId xmlns:a16="http://schemas.microsoft.com/office/drawing/2014/main" id="{716C3C3E-68AE-41EC-BB41-6BBC09B13DCE}"/>
                </a:ext>
              </a:extLst>
            </p:cNvPr>
            <p:cNvSpPr/>
            <p:nvPr/>
          </p:nvSpPr>
          <p:spPr>
            <a:xfrm>
              <a:off x="5005384" y="5603428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5;p8">
              <a:extLst>
                <a:ext uri="{FF2B5EF4-FFF2-40B4-BE49-F238E27FC236}">
                  <a16:creationId xmlns:a16="http://schemas.microsoft.com/office/drawing/2014/main" id="{55BBEAB8-A101-4298-A52D-1DF5162EE113}"/>
                </a:ext>
              </a:extLst>
            </p:cNvPr>
            <p:cNvSpPr/>
            <p:nvPr/>
          </p:nvSpPr>
          <p:spPr>
            <a:xfrm>
              <a:off x="5158030" y="6844558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86;p8">
              <a:extLst>
                <a:ext uri="{FF2B5EF4-FFF2-40B4-BE49-F238E27FC236}">
                  <a16:creationId xmlns:a16="http://schemas.microsoft.com/office/drawing/2014/main" id="{8B107091-BA3E-4431-B308-AC62B0BAD2C1}"/>
                </a:ext>
              </a:extLst>
            </p:cNvPr>
            <p:cNvSpPr/>
            <p:nvPr/>
          </p:nvSpPr>
          <p:spPr>
            <a:xfrm>
              <a:off x="8729098" y="4877292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87;p8">
              <a:extLst>
                <a:ext uri="{FF2B5EF4-FFF2-40B4-BE49-F238E27FC236}">
                  <a16:creationId xmlns:a16="http://schemas.microsoft.com/office/drawing/2014/main" id="{98DF2FA1-1774-4061-81A2-0449D29E8833}"/>
                </a:ext>
              </a:extLst>
            </p:cNvPr>
            <p:cNvSpPr/>
            <p:nvPr/>
          </p:nvSpPr>
          <p:spPr>
            <a:xfrm>
              <a:off x="8404479" y="6271937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88;p8">
              <a:extLst>
                <a:ext uri="{FF2B5EF4-FFF2-40B4-BE49-F238E27FC236}">
                  <a16:creationId xmlns:a16="http://schemas.microsoft.com/office/drawing/2014/main" id="{CD6449FA-13EE-4D4D-B57E-698B4419F083}"/>
                </a:ext>
              </a:extLst>
            </p:cNvPr>
            <p:cNvSpPr/>
            <p:nvPr/>
          </p:nvSpPr>
          <p:spPr>
            <a:xfrm>
              <a:off x="8471447" y="3250703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89;p8">
              <a:extLst>
                <a:ext uri="{FF2B5EF4-FFF2-40B4-BE49-F238E27FC236}">
                  <a16:creationId xmlns:a16="http://schemas.microsoft.com/office/drawing/2014/main" id="{4C8891D1-A6C6-4370-9735-256992CD9CF7}"/>
                </a:ext>
              </a:extLst>
            </p:cNvPr>
            <p:cNvSpPr/>
            <p:nvPr/>
          </p:nvSpPr>
          <p:spPr>
            <a:xfrm>
              <a:off x="12300556" y="6449758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0;p8">
              <a:extLst>
                <a:ext uri="{FF2B5EF4-FFF2-40B4-BE49-F238E27FC236}">
                  <a16:creationId xmlns:a16="http://schemas.microsoft.com/office/drawing/2014/main" id="{D1602EDF-B6C9-45A3-89AC-7326EBE57372}"/>
                </a:ext>
              </a:extLst>
            </p:cNvPr>
            <p:cNvSpPr/>
            <p:nvPr/>
          </p:nvSpPr>
          <p:spPr>
            <a:xfrm>
              <a:off x="10429051" y="4572000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1;p8">
              <a:extLst>
                <a:ext uri="{FF2B5EF4-FFF2-40B4-BE49-F238E27FC236}">
                  <a16:creationId xmlns:a16="http://schemas.microsoft.com/office/drawing/2014/main" id="{45718E97-DFFD-43F7-BD41-C7624935DB99}"/>
                </a:ext>
              </a:extLst>
            </p:cNvPr>
            <p:cNvSpPr/>
            <p:nvPr/>
          </p:nvSpPr>
          <p:spPr>
            <a:xfrm>
              <a:off x="11261911" y="3546686"/>
              <a:ext cx="305292" cy="305292"/>
            </a:xfrm>
            <a:prstGeom prst="ellipse">
              <a:avLst/>
            </a:prstGeom>
            <a:solidFill>
              <a:srgbClr val="9CDAEB"/>
            </a:solidFill>
            <a:ln w="38100" cap="flat" cmpd="sng">
              <a:solidFill>
                <a:srgbClr val="6EA7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" name="Google Shape;292;p8">
              <a:extLst>
                <a:ext uri="{FF2B5EF4-FFF2-40B4-BE49-F238E27FC236}">
                  <a16:creationId xmlns:a16="http://schemas.microsoft.com/office/drawing/2014/main" id="{7ABC6666-7ED1-4ADB-8068-CB28714C98DF}"/>
                </a:ext>
              </a:extLst>
            </p:cNvPr>
            <p:cNvCxnSpPr>
              <a:stCxn id="8" idx="5"/>
              <a:endCxn id="11" idx="1"/>
            </p:cNvCxnSpPr>
            <p:nvPr/>
          </p:nvCxnSpPr>
          <p:spPr>
            <a:xfrm>
              <a:off x="3640469" y="4312785"/>
              <a:ext cx="1409700" cy="13353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93;p8">
              <a:extLst>
                <a:ext uri="{FF2B5EF4-FFF2-40B4-BE49-F238E27FC236}">
                  <a16:creationId xmlns:a16="http://schemas.microsoft.com/office/drawing/2014/main" id="{C5387175-A9B6-45DC-B423-297B2DFF3D7C}"/>
                </a:ext>
              </a:extLst>
            </p:cNvPr>
            <p:cNvCxnSpPr>
              <a:stCxn id="9" idx="4"/>
              <a:endCxn id="11" idx="1"/>
            </p:cNvCxnSpPr>
            <p:nvPr/>
          </p:nvCxnSpPr>
          <p:spPr>
            <a:xfrm>
              <a:off x="4575422" y="3699332"/>
              <a:ext cx="474600" cy="19488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94;p8">
              <a:extLst>
                <a:ext uri="{FF2B5EF4-FFF2-40B4-BE49-F238E27FC236}">
                  <a16:creationId xmlns:a16="http://schemas.microsoft.com/office/drawing/2014/main" id="{F8FAC563-DBE9-425E-9706-F53E168C3D78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4728068" y="3546686"/>
              <a:ext cx="2616900" cy="15237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95;p8">
              <a:extLst>
                <a:ext uri="{FF2B5EF4-FFF2-40B4-BE49-F238E27FC236}">
                  <a16:creationId xmlns:a16="http://schemas.microsoft.com/office/drawing/2014/main" id="{AAD76F26-BD45-4042-B828-DCFEF58D2C20}"/>
                </a:ext>
              </a:extLst>
            </p:cNvPr>
            <p:cNvCxnSpPr>
              <a:stCxn id="10" idx="2"/>
              <a:endCxn id="12" idx="6"/>
            </p:cNvCxnSpPr>
            <p:nvPr/>
          </p:nvCxnSpPr>
          <p:spPr>
            <a:xfrm flipH="1">
              <a:off x="5463255" y="5070488"/>
              <a:ext cx="1881600" cy="19266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96;p8">
              <a:extLst>
                <a:ext uri="{FF2B5EF4-FFF2-40B4-BE49-F238E27FC236}">
                  <a16:creationId xmlns:a16="http://schemas.microsoft.com/office/drawing/2014/main" id="{6FCF3E02-DB90-4454-A40C-A72EB797C04C}"/>
                </a:ext>
              </a:extLst>
            </p:cNvPr>
            <p:cNvCxnSpPr>
              <a:stCxn id="15" idx="4"/>
              <a:endCxn id="13" idx="0"/>
            </p:cNvCxnSpPr>
            <p:nvPr/>
          </p:nvCxnSpPr>
          <p:spPr>
            <a:xfrm>
              <a:off x="8624093" y="3555995"/>
              <a:ext cx="257700" cy="13212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97;p8">
              <a:extLst>
                <a:ext uri="{FF2B5EF4-FFF2-40B4-BE49-F238E27FC236}">
                  <a16:creationId xmlns:a16="http://schemas.microsoft.com/office/drawing/2014/main" id="{83F9AF4E-2C68-4BE4-A0CF-D22004CB4DC9}"/>
                </a:ext>
              </a:extLst>
            </p:cNvPr>
            <p:cNvCxnSpPr>
              <a:stCxn id="13" idx="4"/>
              <a:endCxn id="14" idx="0"/>
            </p:cNvCxnSpPr>
            <p:nvPr/>
          </p:nvCxnSpPr>
          <p:spPr>
            <a:xfrm flipH="1">
              <a:off x="8557144" y="5182584"/>
              <a:ext cx="324600" cy="10893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98;p8">
              <a:extLst>
                <a:ext uri="{FF2B5EF4-FFF2-40B4-BE49-F238E27FC236}">
                  <a16:creationId xmlns:a16="http://schemas.microsoft.com/office/drawing/2014/main" id="{E8DBAA61-B4B3-4BC6-9336-15C5EA806A57}"/>
                </a:ext>
              </a:extLst>
            </p:cNvPr>
            <p:cNvCxnSpPr>
              <a:stCxn id="10" idx="4"/>
              <a:endCxn id="14" idx="7"/>
            </p:cNvCxnSpPr>
            <p:nvPr/>
          </p:nvCxnSpPr>
          <p:spPr>
            <a:xfrm>
              <a:off x="7497501" y="5223134"/>
              <a:ext cx="1167600" cy="10935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99;p8">
              <a:extLst>
                <a:ext uri="{FF2B5EF4-FFF2-40B4-BE49-F238E27FC236}">
                  <a16:creationId xmlns:a16="http://schemas.microsoft.com/office/drawing/2014/main" id="{327D06C7-E1A8-40BD-8766-B9E71354C86C}"/>
                </a:ext>
              </a:extLst>
            </p:cNvPr>
            <p:cNvCxnSpPr>
              <a:stCxn id="17" idx="2"/>
              <a:endCxn id="15" idx="4"/>
            </p:cNvCxnSpPr>
            <p:nvPr/>
          </p:nvCxnSpPr>
          <p:spPr>
            <a:xfrm rot="10800000">
              <a:off x="8623951" y="3555846"/>
              <a:ext cx="1805100" cy="11688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300;p8">
              <a:extLst>
                <a:ext uri="{FF2B5EF4-FFF2-40B4-BE49-F238E27FC236}">
                  <a16:creationId xmlns:a16="http://schemas.microsoft.com/office/drawing/2014/main" id="{1DBB094B-ED0D-421C-8150-76ECBBE5B429}"/>
                </a:ext>
              </a:extLst>
            </p:cNvPr>
            <p:cNvCxnSpPr>
              <a:stCxn id="18" idx="2"/>
              <a:endCxn id="15" idx="6"/>
            </p:cNvCxnSpPr>
            <p:nvPr/>
          </p:nvCxnSpPr>
          <p:spPr>
            <a:xfrm rot="10800000">
              <a:off x="8776711" y="3403232"/>
              <a:ext cx="2485200" cy="2961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301;p8">
              <a:extLst>
                <a:ext uri="{FF2B5EF4-FFF2-40B4-BE49-F238E27FC236}">
                  <a16:creationId xmlns:a16="http://schemas.microsoft.com/office/drawing/2014/main" id="{44C6C3F9-D1EB-4065-BF0A-661154BDE103}"/>
                </a:ext>
              </a:extLst>
            </p:cNvPr>
            <p:cNvCxnSpPr>
              <a:stCxn id="18" idx="2"/>
              <a:endCxn id="17" idx="6"/>
            </p:cNvCxnSpPr>
            <p:nvPr/>
          </p:nvCxnSpPr>
          <p:spPr>
            <a:xfrm flipH="1">
              <a:off x="10734211" y="3699332"/>
              <a:ext cx="527700" cy="10254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302;p8">
              <a:extLst>
                <a:ext uri="{FF2B5EF4-FFF2-40B4-BE49-F238E27FC236}">
                  <a16:creationId xmlns:a16="http://schemas.microsoft.com/office/drawing/2014/main" id="{0E46303C-0227-41C3-BF65-1A7374777CE0}"/>
                </a:ext>
              </a:extLst>
            </p:cNvPr>
            <p:cNvCxnSpPr>
              <a:stCxn id="18" idx="2"/>
              <a:endCxn id="16" idx="0"/>
            </p:cNvCxnSpPr>
            <p:nvPr/>
          </p:nvCxnSpPr>
          <p:spPr>
            <a:xfrm>
              <a:off x="11261911" y="3699332"/>
              <a:ext cx="1191300" cy="27504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3;p8">
              <a:extLst>
                <a:ext uri="{FF2B5EF4-FFF2-40B4-BE49-F238E27FC236}">
                  <a16:creationId xmlns:a16="http://schemas.microsoft.com/office/drawing/2014/main" id="{AF191A2B-792E-47D9-B4D0-A270BC7886E8}"/>
                </a:ext>
              </a:extLst>
            </p:cNvPr>
            <p:cNvCxnSpPr>
              <a:stCxn id="14" idx="0"/>
              <a:endCxn id="16" idx="7"/>
            </p:cNvCxnSpPr>
            <p:nvPr/>
          </p:nvCxnSpPr>
          <p:spPr>
            <a:xfrm>
              <a:off x="8557125" y="6271937"/>
              <a:ext cx="4004100" cy="2226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04;p8">
              <a:extLst>
                <a:ext uri="{FF2B5EF4-FFF2-40B4-BE49-F238E27FC236}">
                  <a16:creationId xmlns:a16="http://schemas.microsoft.com/office/drawing/2014/main" id="{BBE12FE3-6D1B-4A98-8A5C-277E462426CD}"/>
                </a:ext>
              </a:extLst>
            </p:cNvPr>
            <p:cNvCxnSpPr>
              <a:stCxn id="14" idx="0"/>
              <a:endCxn id="17" idx="2"/>
            </p:cNvCxnSpPr>
            <p:nvPr/>
          </p:nvCxnSpPr>
          <p:spPr>
            <a:xfrm rot="10800000" flipH="1">
              <a:off x="8557125" y="4724537"/>
              <a:ext cx="1872000" cy="15474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05;p8">
              <a:extLst>
                <a:ext uri="{FF2B5EF4-FFF2-40B4-BE49-F238E27FC236}">
                  <a16:creationId xmlns:a16="http://schemas.microsoft.com/office/drawing/2014/main" id="{A98FF0C0-5F0F-452B-81D8-FCF137957548}"/>
                </a:ext>
              </a:extLst>
            </p:cNvPr>
            <p:cNvCxnSpPr>
              <a:stCxn id="9" idx="7"/>
              <a:endCxn id="15" idx="2"/>
            </p:cNvCxnSpPr>
            <p:nvPr/>
          </p:nvCxnSpPr>
          <p:spPr>
            <a:xfrm rot="10800000" flipH="1">
              <a:off x="4683359" y="3403349"/>
              <a:ext cx="3788100" cy="354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06;p8">
              <a:extLst>
                <a:ext uri="{FF2B5EF4-FFF2-40B4-BE49-F238E27FC236}">
                  <a16:creationId xmlns:a16="http://schemas.microsoft.com/office/drawing/2014/main" id="{C0995B11-E15B-47BA-9715-6F228E325431}"/>
                </a:ext>
              </a:extLst>
            </p:cNvPr>
            <p:cNvCxnSpPr>
              <a:stCxn id="16" idx="1"/>
            </p:cNvCxnSpPr>
            <p:nvPr/>
          </p:nvCxnSpPr>
          <p:spPr>
            <a:xfrm flipH="1">
              <a:off x="5509765" y="6494467"/>
              <a:ext cx="6835500" cy="502800"/>
            </a:xfrm>
            <a:prstGeom prst="straightConnector1">
              <a:avLst/>
            </a:prstGeom>
            <a:noFill/>
            <a:ln w="3810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dirty="0"/>
              <a:t>Web Technologies</a:t>
            </a:r>
            <a:endParaRPr dirty="0"/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252620" y="861594"/>
            <a:ext cx="594108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4;p9">
            <a:extLst>
              <a:ext uri="{FF2B5EF4-FFF2-40B4-BE49-F238E27FC236}">
                <a16:creationId xmlns:a16="http://schemas.microsoft.com/office/drawing/2014/main" id="{448F486D-1578-4FFD-94EB-2E88B8EB7487}"/>
              </a:ext>
            </a:extLst>
          </p:cNvPr>
          <p:cNvSpPr/>
          <p:nvPr/>
        </p:nvSpPr>
        <p:spPr>
          <a:xfrm>
            <a:off x="2235834" y="1134303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technologies are mechanisms that enable computers to communicate with each other over a network.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315;p9">
            <a:extLst>
              <a:ext uri="{FF2B5EF4-FFF2-40B4-BE49-F238E27FC236}">
                <a16:creationId xmlns:a16="http://schemas.microsoft.com/office/drawing/2014/main" id="{1AD1F6AC-17E8-40AE-919E-01B2EF7321D6}"/>
              </a:ext>
            </a:extLst>
          </p:cNvPr>
          <p:cNvSpPr/>
          <p:nvPr/>
        </p:nvSpPr>
        <p:spPr>
          <a:xfrm>
            <a:off x="2858358" y="3437238"/>
            <a:ext cx="3384000" cy="3384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255E73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TECHNOLOGIES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17;p9">
            <a:extLst>
              <a:ext uri="{FF2B5EF4-FFF2-40B4-BE49-F238E27FC236}">
                <a16:creationId xmlns:a16="http://schemas.microsoft.com/office/drawing/2014/main" id="{92F7428C-F80A-44F1-B06E-CA63F54E38ED}"/>
              </a:ext>
            </a:extLst>
          </p:cNvPr>
          <p:cNvSpPr/>
          <p:nvPr/>
        </p:nvSpPr>
        <p:spPr>
          <a:xfrm>
            <a:off x="7380333" y="3258811"/>
            <a:ext cx="628021" cy="3692180"/>
          </a:xfrm>
          <a:prstGeom prst="leftBrace">
            <a:avLst>
              <a:gd name="adj1" fmla="val 8333"/>
              <a:gd name="adj2" fmla="val 50000"/>
            </a:avLst>
          </a:prstGeom>
          <a:noFill/>
          <a:ln w="57150" cap="flat" cmpd="sng">
            <a:solidFill>
              <a:srgbClr val="F385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318;p9">
            <a:extLst>
              <a:ext uri="{FF2B5EF4-FFF2-40B4-BE49-F238E27FC236}">
                <a16:creationId xmlns:a16="http://schemas.microsoft.com/office/drawing/2014/main" id="{F55DA147-8C5B-4C01-B820-D5E91002868A}"/>
              </a:ext>
            </a:extLst>
          </p:cNvPr>
          <p:cNvGrpSpPr/>
          <p:nvPr/>
        </p:nvGrpSpPr>
        <p:grpSpPr>
          <a:xfrm>
            <a:off x="8267082" y="3996814"/>
            <a:ext cx="5046031" cy="740166"/>
            <a:chOff x="8267082" y="4278166"/>
            <a:chExt cx="5046031" cy="740166"/>
          </a:xfrm>
        </p:grpSpPr>
        <p:sp>
          <p:nvSpPr>
            <p:cNvPr id="13" name="Google Shape;319;p9">
              <a:extLst>
                <a:ext uri="{FF2B5EF4-FFF2-40B4-BE49-F238E27FC236}">
                  <a16:creationId xmlns:a16="http://schemas.microsoft.com/office/drawing/2014/main" id="{E94244F3-A3E8-4C65-B5C6-C6F5121D2631}"/>
                </a:ext>
              </a:extLst>
            </p:cNvPr>
            <p:cNvSpPr/>
            <p:nvPr/>
          </p:nvSpPr>
          <p:spPr>
            <a:xfrm>
              <a:off x="9007248" y="4278166"/>
              <a:ext cx="4305865" cy="740166"/>
            </a:xfrm>
            <a:prstGeom prst="rect">
              <a:avLst/>
            </a:prstGeom>
            <a:solidFill>
              <a:srgbClr val="D8D8D8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20;p9">
              <a:extLst>
                <a:ext uri="{FF2B5EF4-FFF2-40B4-BE49-F238E27FC236}">
                  <a16:creationId xmlns:a16="http://schemas.microsoft.com/office/drawing/2014/main" id="{140F8943-A8A8-4DD6-AB95-F2AC070729FF}"/>
                </a:ext>
              </a:extLst>
            </p:cNvPr>
            <p:cNvSpPr txBox="1"/>
            <p:nvPr/>
          </p:nvSpPr>
          <p:spPr>
            <a:xfrm>
              <a:off x="9138182" y="4432806"/>
              <a:ext cx="3528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Programming Languages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321;p9">
              <a:extLst>
                <a:ext uri="{FF2B5EF4-FFF2-40B4-BE49-F238E27FC236}">
                  <a16:creationId xmlns:a16="http://schemas.microsoft.com/office/drawing/2014/main" id="{326BF650-2177-41B8-B9E6-675BD0071440}"/>
                </a:ext>
              </a:extLst>
            </p:cNvPr>
            <p:cNvSpPr/>
            <p:nvPr/>
          </p:nvSpPr>
          <p:spPr>
            <a:xfrm>
              <a:off x="8267082" y="4278166"/>
              <a:ext cx="740166" cy="740166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322;p9">
              <a:extLst>
                <a:ext uri="{FF2B5EF4-FFF2-40B4-BE49-F238E27FC236}">
                  <a16:creationId xmlns:a16="http://schemas.microsoft.com/office/drawing/2014/main" id="{DCE922A8-29B0-48A7-9F19-E4FA650E804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1165" y="4432249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323;p9">
            <a:extLst>
              <a:ext uri="{FF2B5EF4-FFF2-40B4-BE49-F238E27FC236}">
                <a16:creationId xmlns:a16="http://schemas.microsoft.com/office/drawing/2014/main" id="{12F569A5-9DA4-46AF-9DA7-30F66E8C3FA1}"/>
              </a:ext>
            </a:extLst>
          </p:cNvPr>
          <p:cNvGrpSpPr/>
          <p:nvPr/>
        </p:nvGrpSpPr>
        <p:grpSpPr>
          <a:xfrm>
            <a:off x="8267082" y="3258811"/>
            <a:ext cx="5046031" cy="740166"/>
            <a:chOff x="8267082" y="3540163"/>
            <a:chExt cx="5046031" cy="740166"/>
          </a:xfrm>
        </p:grpSpPr>
        <p:sp>
          <p:nvSpPr>
            <p:cNvPr id="18" name="Google Shape;324;p9">
              <a:extLst>
                <a:ext uri="{FF2B5EF4-FFF2-40B4-BE49-F238E27FC236}">
                  <a16:creationId xmlns:a16="http://schemas.microsoft.com/office/drawing/2014/main" id="{CFBFA29C-2BF1-45DF-998F-CA487115A8CC}"/>
                </a:ext>
              </a:extLst>
            </p:cNvPr>
            <p:cNvSpPr/>
            <p:nvPr/>
          </p:nvSpPr>
          <p:spPr>
            <a:xfrm>
              <a:off x="9007248" y="3540163"/>
              <a:ext cx="4305865" cy="740166"/>
            </a:xfrm>
            <a:prstGeom prst="rect">
              <a:avLst/>
            </a:prstGeom>
            <a:solidFill>
              <a:srgbClr val="A5A5A5">
                <a:alpha val="4156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25;p9">
              <a:extLst>
                <a:ext uri="{FF2B5EF4-FFF2-40B4-BE49-F238E27FC236}">
                  <a16:creationId xmlns:a16="http://schemas.microsoft.com/office/drawing/2014/main" id="{702C40A6-93FF-4834-B470-21B3F1F22DF2}"/>
                </a:ext>
              </a:extLst>
            </p:cNvPr>
            <p:cNvSpPr txBox="1"/>
            <p:nvPr/>
          </p:nvSpPr>
          <p:spPr>
            <a:xfrm>
              <a:off x="9126916" y="3694803"/>
              <a:ext cx="3528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Markup Languages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326;p9">
              <a:extLst>
                <a:ext uri="{FF2B5EF4-FFF2-40B4-BE49-F238E27FC236}">
                  <a16:creationId xmlns:a16="http://schemas.microsoft.com/office/drawing/2014/main" id="{1CA4C246-5E35-4016-ABFA-DB448B9979A7}"/>
                </a:ext>
              </a:extLst>
            </p:cNvPr>
            <p:cNvSpPr/>
            <p:nvPr/>
          </p:nvSpPr>
          <p:spPr>
            <a:xfrm>
              <a:off x="8267082" y="3540163"/>
              <a:ext cx="740166" cy="740166"/>
            </a:xfrm>
            <a:prstGeom prst="rect">
              <a:avLst/>
            </a:prstGeom>
            <a:solidFill>
              <a:srgbClr val="4D96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Google Shape;327;p9">
              <a:extLst>
                <a:ext uri="{FF2B5EF4-FFF2-40B4-BE49-F238E27FC236}">
                  <a16:creationId xmlns:a16="http://schemas.microsoft.com/office/drawing/2014/main" id="{7404283B-35DC-46CF-932C-CC56E5A216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21165" y="3694246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oogle Shape;328;p9">
            <a:extLst>
              <a:ext uri="{FF2B5EF4-FFF2-40B4-BE49-F238E27FC236}">
                <a16:creationId xmlns:a16="http://schemas.microsoft.com/office/drawing/2014/main" id="{C837FC2A-68C1-430A-B4DF-55C7EDF59CD4}"/>
              </a:ext>
            </a:extLst>
          </p:cNvPr>
          <p:cNvGrpSpPr/>
          <p:nvPr/>
        </p:nvGrpSpPr>
        <p:grpSpPr>
          <a:xfrm>
            <a:off x="8267082" y="6210825"/>
            <a:ext cx="5046031" cy="740166"/>
            <a:chOff x="8267082" y="6492177"/>
            <a:chExt cx="5046031" cy="740166"/>
          </a:xfrm>
        </p:grpSpPr>
        <p:sp>
          <p:nvSpPr>
            <p:cNvPr id="23" name="Google Shape;329;p9">
              <a:extLst>
                <a:ext uri="{FF2B5EF4-FFF2-40B4-BE49-F238E27FC236}">
                  <a16:creationId xmlns:a16="http://schemas.microsoft.com/office/drawing/2014/main" id="{2AEF863B-D6F7-449E-825B-873BE11C5C6D}"/>
                </a:ext>
              </a:extLst>
            </p:cNvPr>
            <p:cNvSpPr/>
            <p:nvPr/>
          </p:nvSpPr>
          <p:spPr>
            <a:xfrm>
              <a:off x="8267082" y="6494339"/>
              <a:ext cx="740166" cy="738004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30;p9">
              <a:extLst>
                <a:ext uri="{FF2B5EF4-FFF2-40B4-BE49-F238E27FC236}">
                  <a16:creationId xmlns:a16="http://schemas.microsoft.com/office/drawing/2014/main" id="{B2525078-2401-4FC3-AE5E-C4A795D87286}"/>
                </a:ext>
              </a:extLst>
            </p:cNvPr>
            <p:cNvSpPr/>
            <p:nvPr/>
          </p:nvSpPr>
          <p:spPr>
            <a:xfrm>
              <a:off x="9007248" y="6492177"/>
              <a:ext cx="4305865" cy="740166"/>
            </a:xfrm>
            <a:prstGeom prst="rect">
              <a:avLst/>
            </a:prstGeom>
            <a:solidFill>
              <a:srgbClr val="5F5F5F">
                <a:alpha val="1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31;p9">
              <a:extLst>
                <a:ext uri="{FF2B5EF4-FFF2-40B4-BE49-F238E27FC236}">
                  <a16:creationId xmlns:a16="http://schemas.microsoft.com/office/drawing/2014/main" id="{9FCD1D5E-4114-432E-9029-F531126AFDD4}"/>
                </a:ext>
              </a:extLst>
            </p:cNvPr>
            <p:cNvSpPr txBox="1"/>
            <p:nvPr/>
          </p:nvSpPr>
          <p:spPr>
            <a:xfrm>
              <a:off x="9184480" y="6646817"/>
              <a:ext cx="3528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Business Applications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6" name="Google Shape;332;p9">
              <a:extLst>
                <a:ext uri="{FF2B5EF4-FFF2-40B4-BE49-F238E27FC236}">
                  <a16:creationId xmlns:a16="http://schemas.microsoft.com/office/drawing/2014/main" id="{ED1A4EA3-62CE-4C42-B0BC-F9140EA3861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21165" y="6647341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333;p9">
            <a:extLst>
              <a:ext uri="{FF2B5EF4-FFF2-40B4-BE49-F238E27FC236}">
                <a16:creationId xmlns:a16="http://schemas.microsoft.com/office/drawing/2014/main" id="{29BDCB22-A9B0-422A-AD0F-64E5958C4E85}"/>
              </a:ext>
            </a:extLst>
          </p:cNvPr>
          <p:cNvGrpSpPr/>
          <p:nvPr/>
        </p:nvGrpSpPr>
        <p:grpSpPr>
          <a:xfrm>
            <a:off x="8267082" y="4734818"/>
            <a:ext cx="5046031" cy="752866"/>
            <a:chOff x="8267082" y="5016170"/>
            <a:chExt cx="5046031" cy="752866"/>
          </a:xfrm>
        </p:grpSpPr>
        <p:sp>
          <p:nvSpPr>
            <p:cNvPr id="28" name="Google Shape;334;p9">
              <a:extLst>
                <a:ext uri="{FF2B5EF4-FFF2-40B4-BE49-F238E27FC236}">
                  <a16:creationId xmlns:a16="http://schemas.microsoft.com/office/drawing/2014/main" id="{F7F869B0-148F-4967-8422-1D4E742D723A}"/>
                </a:ext>
              </a:extLst>
            </p:cNvPr>
            <p:cNvSpPr/>
            <p:nvPr/>
          </p:nvSpPr>
          <p:spPr>
            <a:xfrm>
              <a:off x="9007248" y="5028870"/>
              <a:ext cx="4305865" cy="740166"/>
            </a:xfrm>
            <a:prstGeom prst="rect">
              <a:avLst/>
            </a:prstGeom>
            <a:solidFill>
              <a:srgbClr val="B2B2B2">
                <a:alpha val="454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35;p9">
              <a:extLst>
                <a:ext uri="{FF2B5EF4-FFF2-40B4-BE49-F238E27FC236}">
                  <a16:creationId xmlns:a16="http://schemas.microsoft.com/office/drawing/2014/main" id="{885281FC-F80B-4BB8-97A7-EC96CDAF9C03}"/>
                </a:ext>
              </a:extLst>
            </p:cNvPr>
            <p:cNvSpPr txBox="1"/>
            <p:nvPr/>
          </p:nvSpPr>
          <p:spPr>
            <a:xfrm>
              <a:off x="9171779" y="5183510"/>
              <a:ext cx="3528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Web Server Technologies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36;p9">
              <a:extLst>
                <a:ext uri="{FF2B5EF4-FFF2-40B4-BE49-F238E27FC236}">
                  <a16:creationId xmlns:a16="http://schemas.microsoft.com/office/drawing/2014/main" id="{D634A3D2-6F50-4FD4-AFB6-FD9CF97A79C8}"/>
                </a:ext>
              </a:extLst>
            </p:cNvPr>
            <p:cNvSpPr/>
            <p:nvPr/>
          </p:nvSpPr>
          <p:spPr>
            <a:xfrm>
              <a:off x="8267082" y="5016170"/>
              <a:ext cx="740166" cy="740166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37;p9">
              <a:extLst>
                <a:ext uri="{FF2B5EF4-FFF2-40B4-BE49-F238E27FC236}">
                  <a16:creationId xmlns:a16="http://schemas.microsoft.com/office/drawing/2014/main" id="{BD10C1E3-D285-43D1-80B5-C641111E76D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21165" y="5170253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338;p9">
            <a:extLst>
              <a:ext uri="{FF2B5EF4-FFF2-40B4-BE49-F238E27FC236}">
                <a16:creationId xmlns:a16="http://schemas.microsoft.com/office/drawing/2014/main" id="{273101ED-792C-4DF6-AECE-DA842031F8F8}"/>
              </a:ext>
            </a:extLst>
          </p:cNvPr>
          <p:cNvGrpSpPr/>
          <p:nvPr/>
        </p:nvGrpSpPr>
        <p:grpSpPr>
          <a:xfrm>
            <a:off x="8267082" y="5472821"/>
            <a:ext cx="5046031" cy="752866"/>
            <a:chOff x="8267082" y="5754173"/>
            <a:chExt cx="5046031" cy="752866"/>
          </a:xfrm>
        </p:grpSpPr>
        <p:sp>
          <p:nvSpPr>
            <p:cNvPr id="33" name="Google Shape;339;p9">
              <a:extLst>
                <a:ext uri="{FF2B5EF4-FFF2-40B4-BE49-F238E27FC236}">
                  <a16:creationId xmlns:a16="http://schemas.microsoft.com/office/drawing/2014/main" id="{F175B27F-C5CE-4E35-B749-5B6AC5604ADE}"/>
                </a:ext>
              </a:extLst>
            </p:cNvPr>
            <p:cNvSpPr/>
            <p:nvPr/>
          </p:nvSpPr>
          <p:spPr>
            <a:xfrm>
              <a:off x="9007248" y="5766873"/>
              <a:ext cx="4305865" cy="740166"/>
            </a:xfrm>
            <a:prstGeom prst="rect">
              <a:avLst/>
            </a:prstGeom>
            <a:solidFill>
              <a:srgbClr val="5F5F5F">
                <a:alpha val="1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0;p9">
              <a:extLst>
                <a:ext uri="{FF2B5EF4-FFF2-40B4-BE49-F238E27FC236}">
                  <a16:creationId xmlns:a16="http://schemas.microsoft.com/office/drawing/2014/main" id="{BD47B620-5BAB-4145-B327-AA336000F0FE}"/>
                </a:ext>
              </a:extLst>
            </p:cNvPr>
            <p:cNvSpPr txBox="1"/>
            <p:nvPr/>
          </p:nvSpPr>
          <p:spPr>
            <a:xfrm>
              <a:off x="9184480" y="5921513"/>
              <a:ext cx="35283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Databases</a:t>
              </a: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41;p9">
              <a:extLst>
                <a:ext uri="{FF2B5EF4-FFF2-40B4-BE49-F238E27FC236}">
                  <a16:creationId xmlns:a16="http://schemas.microsoft.com/office/drawing/2014/main" id="{8943CE28-E268-494F-ABED-CCD389526D2E}"/>
                </a:ext>
              </a:extLst>
            </p:cNvPr>
            <p:cNvSpPr/>
            <p:nvPr/>
          </p:nvSpPr>
          <p:spPr>
            <a:xfrm>
              <a:off x="8267082" y="5754173"/>
              <a:ext cx="740166" cy="738004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" name="Google Shape;342;p9">
              <a:extLst>
                <a:ext uri="{FF2B5EF4-FFF2-40B4-BE49-F238E27FC236}">
                  <a16:creationId xmlns:a16="http://schemas.microsoft.com/office/drawing/2014/main" id="{B1C62CE4-548E-4050-9115-D50DC1C43B0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421165" y="5907175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343;p9">
            <a:extLst>
              <a:ext uri="{FF2B5EF4-FFF2-40B4-BE49-F238E27FC236}">
                <a16:creationId xmlns:a16="http://schemas.microsoft.com/office/drawing/2014/main" id="{D99937D6-126D-4D64-B6D1-0A8037926CE6}"/>
              </a:ext>
            </a:extLst>
          </p:cNvPr>
          <p:cNvSpPr txBox="1"/>
          <p:nvPr/>
        </p:nvSpPr>
        <p:spPr>
          <a:xfrm>
            <a:off x="5838607" y="4265122"/>
            <a:ext cx="18896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Comprised of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16;p9">
            <a:extLst>
              <a:ext uri="{FF2B5EF4-FFF2-40B4-BE49-F238E27FC236}">
                <a16:creationId xmlns:a16="http://schemas.microsoft.com/office/drawing/2014/main" id="{8DFAF01C-D170-41BF-AC4D-853D5A6D3DDE}"/>
              </a:ext>
            </a:extLst>
          </p:cNvPr>
          <p:cNvCxnSpPr/>
          <p:nvPr/>
        </p:nvCxnSpPr>
        <p:spPr>
          <a:xfrm rot="10800000" flipH="1">
            <a:off x="6197433" y="5104901"/>
            <a:ext cx="1182900" cy="10500"/>
          </a:xfrm>
          <a:prstGeom prst="straightConnector1">
            <a:avLst/>
          </a:prstGeom>
          <a:noFill/>
          <a:ln w="57150" cap="flat" cmpd="sng">
            <a:solidFill>
              <a:srgbClr val="F38573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92205-00AC-4BAE-948F-28DE8045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Client-Server Architecture</a:t>
            </a:r>
          </a:p>
        </p:txBody>
      </p:sp>
      <p:pic>
        <p:nvPicPr>
          <p:cNvPr id="5" name="Google Shape;175;p8">
            <a:extLst>
              <a:ext uri="{FF2B5EF4-FFF2-40B4-BE49-F238E27FC236}">
                <a16:creationId xmlns:a16="http://schemas.microsoft.com/office/drawing/2014/main" id="{BF187A0E-4A89-49F1-A52F-F9A85292F5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873990" y="861594"/>
            <a:ext cx="8698347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51;p10">
            <a:extLst>
              <a:ext uri="{FF2B5EF4-FFF2-40B4-BE49-F238E27FC236}">
                <a16:creationId xmlns:a16="http://schemas.microsoft.com/office/drawing/2014/main" id="{A6723816-EF3F-4233-A3CD-6D02AB320471}"/>
              </a:ext>
            </a:extLst>
          </p:cNvPr>
          <p:cNvSpPr/>
          <p:nvPr/>
        </p:nvSpPr>
        <p:spPr>
          <a:xfrm>
            <a:off x="2235773" y="114872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 computing model where the server hosts, delivers, and manages most of the services and resources that will be consumed by the client. 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" name="Google Shape;352;p10">
            <a:extLst>
              <a:ext uri="{FF2B5EF4-FFF2-40B4-BE49-F238E27FC236}">
                <a16:creationId xmlns:a16="http://schemas.microsoft.com/office/drawing/2014/main" id="{41832754-1B03-4EA3-BA51-A5188BA8D420}"/>
              </a:ext>
            </a:extLst>
          </p:cNvPr>
          <p:cNvGrpSpPr/>
          <p:nvPr/>
        </p:nvGrpSpPr>
        <p:grpSpPr>
          <a:xfrm>
            <a:off x="2656286" y="2279416"/>
            <a:ext cx="10943303" cy="4809630"/>
            <a:chOff x="2005781" y="3122229"/>
            <a:chExt cx="10943303" cy="4809630"/>
          </a:xfrm>
        </p:grpSpPr>
        <p:sp>
          <p:nvSpPr>
            <p:cNvPr id="8" name="Google Shape;353;p10">
              <a:extLst>
                <a:ext uri="{FF2B5EF4-FFF2-40B4-BE49-F238E27FC236}">
                  <a16:creationId xmlns:a16="http://schemas.microsoft.com/office/drawing/2014/main" id="{B5D567D8-F112-48A1-B011-C9D2EAD16878}"/>
                </a:ext>
              </a:extLst>
            </p:cNvPr>
            <p:cNvSpPr/>
            <p:nvPr/>
          </p:nvSpPr>
          <p:spPr>
            <a:xfrm>
              <a:off x="2005781" y="3122229"/>
              <a:ext cx="10943303" cy="4809630"/>
            </a:xfrm>
            <a:prstGeom prst="rect">
              <a:avLst/>
            </a:prstGeom>
            <a:solidFill>
              <a:srgbClr val="BBD6EE"/>
            </a:solidFill>
            <a:ln w="28575" cap="flat" cmpd="sng">
              <a:solidFill>
                <a:srgbClr val="1F38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" name="Google Shape;354;p10">
              <a:extLst>
                <a:ext uri="{FF2B5EF4-FFF2-40B4-BE49-F238E27FC236}">
                  <a16:creationId xmlns:a16="http://schemas.microsoft.com/office/drawing/2014/main" id="{AD441347-040F-4F7D-B8AE-A0B0AE5C567B}"/>
                </a:ext>
              </a:extLst>
            </p:cNvPr>
            <p:cNvGrpSpPr/>
            <p:nvPr/>
          </p:nvGrpSpPr>
          <p:grpSpPr>
            <a:xfrm>
              <a:off x="2960714" y="3312000"/>
              <a:ext cx="1620000" cy="1750128"/>
              <a:chOff x="2960714" y="3312000"/>
              <a:chExt cx="1620000" cy="1750128"/>
            </a:xfrm>
          </p:grpSpPr>
          <p:pic>
            <p:nvPicPr>
              <p:cNvPr id="34" name="Google Shape;355;p10">
                <a:extLst>
                  <a:ext uri="{FF2B5EF4-FFF2-40B4-BE49-F238E27FC236}">
                    <a16:creationId xmlns:a16="http://schemas.microsoft.com/office/drawing/2014/main" id="{57BD3348-B22C-4020-AB33-FEAD845DF8E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0714" y="3312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6;p10">
                <a:extLst>
                  <a:ext uri="{FF2B5EF4-FFF2-40B4-BE49-F238E27FC236}">
                    <a16:creationId xmlns:a16="http://schemas.microsoft.com/office/drawing/2014/main" id="{E8CA6502-AFAE-4C70-A1C6-9D9D70A1B8B1}"/>
                  </a:ext>
                </a:extLst>
              </p:cNvPr>
              <p:cNvSpPr txBox="1"/>
              <p:nvPr/>
            </p:nvSpPr>
            <p:spPr>
              <a:xfrm>
                <a:off x="2960714" y="4631241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Client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357;p10">
              <a:extLst>
                <a:ext uri="{FF2B5EF4-FFF2-40B4-BE49-F238E27FC236}">
                  <a16:creationId xmlns:a16="http://schemas.microsoft.com/office/drawing/2014/main" id="{EB2EC4B1-B251-45F6-9991-0586D556D624}"/>
                </a:ext>
              </a:extLst>
            </p:cNvPr>
            <p:cNvGrpSpPr/>
            <p:nvPr/>
          </p:nvGrpSpPr>
          <p:grpSpPr>
            <a:xfrm>
              <a:off x="2822012" y="5522111"/>
              <a:ext cx="1620000" cy="1750128"/>
              <a:chOff x="2960714" y="3312000"/>
              <a:chExt cx="1620000" cy="1750128"/>
            </a:xfrm>
          </p:grpSpPr>
          <p:pic>
            <p:nvPicPr>
              <p:cNvPr id="32" name="Google Shape;358;p10">
                <a:extLst>
                  <a:ext uri="{FF2B5EF4-FFF2-40B4-BE49-F238E27FC236}">
                    <a16:creationId xmlns:a16="http://schemas.microsoft.com/office/drawing/2014/main" id="{F53A5975-ACFD-42B5-A7FB-ADFEC0297A7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0714" y="3312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359;p10">
                <a:extLst>
                  <a:ext uri="{FF2B5EF4-FFF2-40B4-BE49-F238E27FC236}">
                    <a16:creationId xmlns:a16="http://schemas.microsoft.com/office/drawing/2014/main" id="{18F920A0-C223-445A-AD1D-D9A54975DAD8}"/>
                  </a:ext>
                </a:extLst>
              </p:cNvPr>
              <p:cNvSpPr txBox="1"/>
              <p:nvPr/>
            </p:nvSpPr>
            <p:spPr>
              <a:xfrm>
                <a:off x="2960714" y="4631241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Client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oogle Shape;360;p10">
              <a:extLst>
                <a:ext uri="{FF2B5EF4-FFF2-40B4-BE49-F238E27FC236}">
                  <a16:creationId xmlns:a16="http://schemas.microsoft.com/office/drawing/2014/main" id="{0162E7DB-1055-4837-98EC-F74F888C6269}"/>
                </a:ext>
              </a:extLst>
            </p:cNvPr>
            <p:cNvGrpSpPr/>
            <p:nvPr/>
          </p:nvGrpSpPr>
          <p:grpSpPr>
            <a:xfrm>
              <a:off x="5017516" y="6181731"/>
              <a:ext cx="1620000" cy="1750128"/>
              <a:chOff x="2960714" y="3312000"/>
              <a:chExt cx="1620000" cy="1750128"/>
            </a:xfrm>
          </p:grpSpPr>
          <p:pic>
            <p:nvPicPr>
              <p:cNvPr id="30" name="Google Shape;361;p10">
                <a:extLst>
                  <a:ext uri="{FF2B5EF4-FFF2-40B4-BE49-F238E27FC236}">
                    <a16:creationId xmlns:a16="http://schemas.microsoft.com/office/drawing/2014/main" id="{3C9939A3-554D-458D-8B9E-1E8FA2129E0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0714" y="3312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" name="Google Shape;362;p10">
                <a:extLst>
                  <a:ext uri="{FF2B5EF4-FFF2-40B4-BE49-F238E27FC236}">
                    <a16:creationId xmlns:a16="http://schemas.microsoft.com/office/drawing/2014/main" id="{BC677AC2-3B5C-4452-902A-250996E6EA32}"/>
                  </a:ext>
                </a:extLst>
              </p:cNvPr>
              <p:cNvSpPr txBox="1"/>
              <p:nvPr/>
            </p:nvSpPr>
            <p:spPr>
              <a:xfrm>
                <a:off x="2960714" y="4631241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Client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oogle Shape;363;p10">
              <a:extLst>
                <a:ext uri="{FF2B5EF4-FFF2-40B4-BE49-F238E27FC236}">
                  <a16:creationId xmlns:a16="http://schemas.microsoft.com/office/drawing/2014/main" id="{A679389B-8F67-40EB-A51C-38AF8AE4CA23}"/>
                </a:ext>
              </a:extLst>
            </p:cNvPr>
            <p:cNvGrpSpPr/>
            <p:nvPr/>
          </p:nvGrpSpPr>
          <p:grpSpPr>
            <a:xfrm>
              <a:off x="7453300" y="6181731"/>
              <a:ext cx="1620000" cy="1750128"/>
              <a:chOff x="2960714" y="3312000"/>
              <a:chExt cx="1620000" cy="1750128"/>
            </a:xfrm>
          </p:grpSpPr>
          <p:pic>
            <p:nvPicPr>
              <p:cNvPr id="28" name="Google Shape;364;p10">
                <a:extLst>
                  <a:ext uri="{FF2B5EF4-FFF2-40B4-BE49-F238E27FC236}">
                    <a16:creationId xmlns:a16="http://schemas.microsoft.com/office/drawing/2014/main" id="{14FED96B-3F63-4FCD-BB3D-673FECF2CC6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0714" y="3312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" name="Google Shape;365;p10">
                <a:extLst>
                  <a:ext uri="{FF2B5EF4-FFF2-40B4-BE49-F238E27FC236}">
                    <a16:creationId xmlns:a16="http://schemas.microsoft.com/office/drawing/2014/main" id="{B5CCCFC3-3536-405A-B90C-B16BA2FDBCD3}"/>
                  </a:ext>
                </a:extLst>
              </p:cNvPr>
              <p:cNvSpPr txBox="1"/>
              <p:nvPr/>
            </p:nvSpPr>
            <p:spPr>
              <a:xfrm>
                <a:off x="2960714" y="4631241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Client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366;p10">
              <a:extLst>
                <a:ext uri="{FF2B5EF4-FFF2-40B4-BE49-F238E27FC236}">
                  <a16:creationId xmlns:a16="http://schemas.microsoft.com/office/drawing/2014/main" id="{0F3902FF-5311-4D5F-A682-5C34A2D15DC1}"/>
                </a:ext>
              </a:extLst>
            </p:cNvPr>
            <p:cNvGrpSpPr/>
            <p:nvPr/>
          </p:nvGrpSpPr>
          <p:grpSpPr>
            <a:xfrm>
              <a:off x="9649251" y="5522111"/>
              <a:ext cx="1620000" cy="1750128"/>
              <a:chOff x="2960714" y="3312000"/>
              <a:chExt cx="1620000" cy="1750128"/>
            </a:xfrm>
          </p:grpSpPr>
          <p:pic>
            <p:nvPicPr>
              <p:cNvPr id="26" name="Google Shape;367;p10">
                <a:extLst>
                  <a:ext uri="{FF2B5EF4-FFF2-40B4-BE49-F238E27FC236}">
                    <a16:creationId xmlns:a16="http://schemas.microsoft.com/office/drawing/2014/main" id="{174FC40F-727D-4E0F-A222-1B2836A588D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0714" y="3312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368;p10">
                <a:extLst>
                  <a:ext uri="{FF2B5EF4-FFF2-40B4-BE49-F238E27FC236}">
                    <a16:creationId xmlns:a16="http://schemas.microsoft.com/office/drawing/2014/main" id="{C3ED53F0-9B4C-4AE6-9B38-49CC88DEF379}"/>
                  </a:ext>
                </a:extLst>
              </p:cNvPr>
              <p:cNvSpPr txBox="1"/>
              <p:nvPr/>
            </p:nvSpPr>
            <p:spPr>
              <a:xfrm>
                <a:off x="2960714" y="4631241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Client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369;p10">
              <a:extLst>
                <a:ext uri="{FF2B5EF4-FFF2-40B4-BE49-F238E27FC236}">
                  <a16:creationId xmlns:a16="http://schemas.microsoft.com/office/drawing/2014/main" id="{DEE1C7F3-806E-48EA-86FE-A9CEE1F892AD}"/>
                </a:ext>
              </a:extLst>
            </p:cNvPr>
            <p:cNvGrpSpPr/>
            <p:nvPr/>
          </p:nvGrpSpPr>
          <p:grpSpPr>
            <a:xfrm>
              <a:off x="9649251" y="3312000"/>
              <a:ext cx="1620000" cy="1750128"/>
              <a:chOff x="2960714" y="3312000"/>
              <a:chExt cx="1620000" cy="1750128"/>
            </a:xfrm>
          </p:grpSpPr>
          <p:pic>
            <p:nvPicPr>
              <p:cNvPr id="24" name="Google Shape;370;p10">
                <a:extLst>
                  <a:ext uri="{FF2B5EF4-FFF2-40B4-BE49-F238E27FC236}">
                    <a16:creationId xmlns:a16="http://schemas.microsoft.com/office/drawing/2014/main" id="{C3B4FFD0-9D43-4B43-988F-78B16B355FF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140714" y="3312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371;p10">
                <a:extLst>
                  <a:ext uri="{FF2B5EF4-FFF2-40B4-BE49-F238E27FC236}">
                    <a16:creationId xmlns:a16="http://schemas.microsoft.com/office/drawing/2014/main" id="{EFBF59E5-378E-4264-B361-E0739455D595}"/>
                  </a:ext>
                </a:extLst>
              </p:cNvPr>
              <p:cNvSpPr txBox="1"/>
              <p:nvPr/>
            </p:nvSpPr>
            <p:spPr>
              <a:xfrm>
                <a:off x="2960714" y="4631241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Client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372;p10">
              <a:extLst>
                <a:ext uri="{FF2B5EF4-FFF2-40B4-BE49-F238E27FC236}">
                  <a16:creationId xmlns:a16="http://schemas.microsoft.com/office/drawing/2014/main" id="{D8EEB9EC-93B5-4729-9017-C3E8AAC3BBEB}"/>
                </a:ext>
              </a:extLst>
            </p:cNvPr>
            <p:cNvGrpSpPr/>
            <p:nvPr/>
          </p:nvGrpSpPr>
          <p:grpSpPr>
            <a:xfrm>
              <a:off x="6467572" y="3625144"/>
              <a:ext cx="1620000" cy="2088293"/>
              <a:chOff x="6467572" y="3625144"/>
              <a:chExt cx="1620000" cy="2088293"/>
            </a:xfrm>
          </p:grpSpPr>
          <p:pic>
            <p:nvPicPr>
              <p:cNvPr id="22" name="Google Shape;373;p10">
                <a:extLst>
                  <a:ext uri="{FF2B5EF4-FFF2-40B4-BE49-F238E27FC236}">
                    <a16:creationId xmlns:a16="http://schemas.microsoft.com/office/drawing/2014/main" id="{A2550D9D-CC88-4080-B271-77D34D4C24C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467572" y="3625144"/>
                <a:ext cx="1620000" cy="16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374;p10">
                <a:extLst>
                  <a:ext uri="{FF2B5EF4-FFF2-40B4-BE49-F238E27FC236}">
                    <a16:creationId xmlns:a16="http://schemas.microsoft.com/office/drawing/2014/main" id="{D5C9FC86-C8A9-4210-B578-0870791DC43E}"/>
                  </a:ext>
                </a:extLst>
              </p:cNvPr>
              <p:cNvSpPr txBox="1"/>
              <p:nvPr/>
            </p:nvSpPr>
            <p:spPr>
              <a:xfrm>
                <a:off x="6467572" y="5282550"/>
                <a:ext cx="16200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IN" sz="22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Server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" name="Google Shape;375;p10">
              <a:extLst>
                <a:ext uri="{FF2B5EF4-FFF2-40B4-BE49-F238E27FC236}">
                  <a16:creationId xmlns:a16="http://schemas.microsoft.com/office/drawing/2014/main" id="{CC243DF6-FCB3-4EE0-AEFA-22EBC0632ADE}"/>
                </a:ext>
              </a:extLst>
            </p:cNvPr>
            <p:cNvCxnSpPr>
              <a:stCxn id="34" idx="3"/>
              <a:endCxn id="22" idx="1"/>
            </p:cNvCxnSpPr>
            <p:nvPr/>
          </p:nvCxnSpPr>
          <p:spPr>
            <a:xfrm>
              <a:off x="4400714" y="3942000"/>
              <a:ext cx="2067000" cy="4932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7" name="Google Shape;376;p10">
              <a:extLst>
                <a:ext uri="{FF2B5EF4-FFF2-40B4-BE49-F238E27FC236}">
                  <a16:creationId xmlns:a16="http://schemas.microsoft.com/office/drawing/2014/main" id="{629C661A-8C6F-48B5-A924-73CC5858F6FD}"/>
                </a:ext>
              </a:extLst>
            </p:cNvPr>
            <p:cNvCxnSpPr>
              <a:stCxn id="32" idx="3"/>
              <a:endCxn id="22" idx="1"/>
            </p:cNvCxnSpPr>
            <p:nvPr/>
          </p:nvCxnSpPr>
          <p:spPr>
            <a:xfrm rot="10800000" flipH="1">
              <a:off x="4262012" y="4435211"/>
              <a:ext cx="2205600" cy="17169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8" name="Google Shape;377;p10">
              <a:extLst>
                <a:ext uri="{FF2B5EF4-FFF2-40B4-BE49-F238E27FC236}">
                  <a16:creationId xmlns:a16="http://schemas.microsoft.com/office/drawing/2014/main" id="{0FC799C6-DB34-468B-9600-581EC8793D7D}"/>
                </a:ext>
              </a:extLst>
            </p:cNvPr>
            <p:cNvCxnSpPr>
              <a:stCxn id="30" idx="0"/>
              <a:endCxn id="22" idx="1"/>
            </p:cNvCxnSpPr>
            <p:nvPr/>
          </p:nvCxnSpPr>
          <p:spPr>
            <a:xfrm rot="10800000" flipH="1">
              <a:off x="5827516" y="4435131"/>
              <a:ext cx="640200" cy="17466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9" name="Google Shape;378;p10">
              <a:extLst>
                <a:ext uri="{FF2B5EF4-FFF2-40B4-BE49-F238E27FC236}">
                  <a16:creationId xmlns:a16="http://schemas.microsoft.com/office/drawing/2014/main" id="{A4461AA1-BADC-4D3C-8727-ACE8FA399E8C}"/>
                </a:ext>
              </a:extLst>
            </p:cNvPr>
            <p:cNvCxnSpPr>
              <a:stCxn id="28" idx="0"/>
              <a:endCxn id="22" idx="3"/>
            </p:cNvCxnSpPr>
            <p:nvPr/>
          </p:nvCxnSpPr>
          <p:spPr>
            <a:xfrm rot="10800000">
              <a:off x="8087500" y="4435131"/>
              <a:ext cx="175800" cy="17466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0" name="Google Shape;379;p10">
              <a:extLst>
                <a:ext uri="{FF2B5EF4-FFF2-40B4-BE49-F238E27FC236}">
                  <a16:creationId xmlns:a16="http://schemas.microsoft.com/office/drawing/2014/main" id="{8DFEA5F2-C3A5-4CD0-8A88-19838D0CD51B}"/>
                </a:ext>
              </a:extLst>
            </p:cNvPr>
            <p:cNvCxnSpPr>
              <a:stCxn id="26" idx="1"/>
              <a:endCxn id="22" idx="3"/>
            </p:cNvCxnSpPr>
            <p:nvPr/>
          </p:nvCxnSpPr>
          <p:spPr>
            <a:xfrm rot="10800000">
              <a:off x="8087451" y="4435211"/>
              <a:ext cx="1741800" cy="17169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1" name="Google Shape;380;p10">
              <a:extLst>
                <a:ext uri="{FF2B5EF4-FFF2-40B4-BE49-F238E27FC236}">
                  <a16:creationId xmlns:a16="http://schemas.microsoft.com/office/drawing/2014/main" id="{2D93877F-8DB1-4FCC-8CC7-E5BB0C0A9D2D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rot="10800000" flipH="1">
              <a:off x="8087572" y="3941944"/>
              <a:ext cx="1741800" cy="493200"/>
            </a:xfrm>
            <a:prstGeom prst="straightConnector1">
              <a:avLst/>
            </a:prstGeom>
            <a:noFill/>
            <a:ln w="28575" cap="flat" cmpd="sng">
              <a:solidFill>
                <a:srgbClr val="F38573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sp>
        <p:nvSpPr>
          <p:cNvPr id="36" name="Google Shape;381;p10">
            <a:extLst>
              <a:ext uri="{FF2B5EF4-FFF2-40B4-BE49-F238E27FC236}">
                <a16:creationId xmlns:a16="http://schemas.microsoft.com/office/drawing/2014/main" id="{32515519-CB0B-4516-BA89-0BBC45D28E95}"/>
              </a:ext>
            </a:extLst>
          </p:cNvPr>
          <p:cNvSpPr/>
          <p:nvPr/>
        </p:nvSpPr>
        <p:spPr>
          <a:xfrm>
            <a:off x="3928851" y="7306723"/>
            <a:ext cx="8349907" cy="111181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One or more </a:t>
            </a: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computers connected to a central </a:t>
            </a: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server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over a </a:t>
            </a: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296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09E4-AC60-4CAA-B1E3-5DD6E109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Client-Server Architecture: Two-Tier</a:t>
            </a:r>
          </a:p>
        </p:txBody>
      </p:sp>
      <p:sp>
        <p:nvSpPr>
          <p:cNvPr id="4" name="Google Shape;389;p11">
            <a:extLst>
              <a:ext uri="{FF2B5EF4-FFF2-40B4-BE49-F238E27FC236}">
                <a16:creationId xmlns:a16="http://schemas.microsoft.com/office/drawing/2014/main" id="{47EDC762-3EFB-43AE-8EC2-75ECDBBECAE8}"/>
              </a:ext>
            </a:extLst>
          </p:cNvPr>
          <p:cNvSpPr/>
          <p:nvPr/>
        </p:nvSpPr>
        <p:spPr>
          <a:xfrm>
            <a:off x="2235833" y="1308094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a two-tier architecture, the presentation tier runs on the client, and data gets stored on the server.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390;p11">
            <a:extLst>
              <a:ext uri="{FF2B5EF4-FFF2-40B4-BE49-F238E27FC236}">
                <a16:creationId xmlns:a16="http://schemas.microsoft.com/office/drawing/2014/main" id="{67BC26D4-B4E1-465A-BC52-3BEFBE4E4CA6}"/>
              </a:ext>
            </a:extLst>
          </p:cNvPr>
          <p:cNvSpPr/>
          <p:nvPr/>
        </p:nvSpPr>
        <p:spPr>
          <a:xfrm>
            <a:off x="3076861" y="2655223"/>
            <a:ext cx="10943303" cy="5751358"/>
          </a:xfrm>
          <a:prstGeom prst="rect">
            <a:avLst/>
          </a:prstGeom>
          <a:solidFill>
            <a:srgbClr val="BBD6EE"/>
          </a:solidFill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91;p11">
            <a:extLst>
              <a:ext uri="{FF2B5EF4-FFF2-40B4-BE49-F238E27FC236}">
                <a16:creationId xmlns:a16="http://schemas.microsoft.com/office/drawing/2014/main" id="{0CC1D6B5-0D71-49E1-973E-DF6C60C3E4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6162" y="3728318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2;p11">
            <a:extLst>
              <a:ext uri="{FF2B5EF4-FFF2-40B4-BE49-F238E27FC236}">
                <a16:creationId xmlns:a16="http://schemas.microsoft.com/office/drawing/2014/main" id="{BE3CADD5-43AC-47E0-90FE-F1EC9E9342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6162" y="514534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3;p11">
            <a:extLst>
              <a:ext uri="{FF2B5EF4-FFF2-40B4-BE49-F238E27FC236}">
                <a16:creationId xmlns:a16="http://schemas.microsoft.com/office/drawing/2014/main" id="{BD1FD7E8-755D-478F-8F15-56A5C5FA99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6162" y="6518496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4;p11">
            <a:extLst>
              <a:ext uri="{FF2B5EF4-FFF2-40B4-BE49-F238E27FC236}">
                <a16:creationId xmlns:a16="http://schemas.microsoft.com/office/drawing/2014/main" id="{02FDCF9D-1DA7-4CEA-AFE3-BB9CEA5F8E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749" y="46824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95;p11">
            <a:extLst>
              <a:ext uri="{FF2B5EF4-FFF2-40B4-BE49-F238E27FC236}">
                <a16:creationId xmlns:a16="http://schemas.microsoft.com/office/drawing/2014/main" id="{8B827A5B-2973-48DB-84E7-47359EB17E75}"/>
              </a:ext>
            </a:extLst>
          </p:cNvPr>
          <p:cNvSpPr txBox="1"/>
          <p:nvPr/>
        </p:nvSpPr>
        <p:spPr>
          <a:xfrm>
            <a:off x="4494262" y="3110026"/>
            <a:ext cx="25437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97;p11">
            <a:extLst>
              <a:ext uri="{FF2B5EF4-FFF2-40B4-BE49-F238E27FC236}">
                <a16:creationId xmlns:a16="http://schemas.microsoft.com/office/drawing/2014/main" id="{C58892B2-72A6-468E-9594-DE094EABAEEB}"/>
              </a:ext>
            </a:extLst>
          </p:cNvPr>
          <p:cNvSpPr txBox="1"/>
          <p:nvPr/>
        </p:nvSpPr>
        <p:spPr>
          <a:xfrm>
            <a:off x="9827850" y="3110026"/>
            <a:ext cx="25437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399;p11">
            <a:extLst>
              <a:ext uri="{FF2B5EF4-FFF2-40B4-BE49-F238E27FC236}">
                <a16:creationId xmlns:a16="http://schemas.microsoft.com/office/drawing/2014/main" id="{D92F9F7C-F5F6-4D39-A5D2-101525B9F4CB}"/>
              </a:ext>
            </a:extLst>
          </p:cNvPr>
          <p:cNvCxnSpPr/>
          <p:nvPr/>
        </p:nvCxnSpPr>
        <p:spPr>
          <a:xfrm rot="10800000">
            <a:off x="8474426" y="2903482"/>
            <a:ext cx="0" cy="5280617"/>
          </a:xfrm>
          <a:prstGeom prst="straightConnector1">
            <a:avLst/>
          </a:prstGeom>
          <a:noFill/>
          <a:ln w="57150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" name="Google Shape;400;p11">
            <a:extLst>
              <a:ext uri="{FF2B5EF4-FFF2-40B4-BE49-F238E27FC236}">
                <a16:creationId xmlns:a16="http://schemas.microsoft.com/office/drawing/2014/main" id="{9FC0F1A9-2EFD-45B9-A171-B6E0D30DC762}"/>
              </a:ext>
            </a:extLst>
          </p:cNvPr>
          <p:cNvSpPr/>
          <p:nvPr/>
        </p:nvSpPr>
        <p:spPr>
          <a:xfrm>
            <a:off x="7735463" y="5510932"/>
            <a:ext cx="1440000" cy="28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96;p11">
            <a:extLst>
              <a:ext uri="{FF2B5EF4-FFF2-40B4-BE49-F238E27FC236}">
                <a16:creationId xmlns:a16="http://schemas.microsoft.com/office/drawing/2014/main" id="{53FBCDB6-4FFA-4228-9BAB-5613CCBE2472}"/>
              </a:ext>
            </a:extLst>
          </p:cNvPr>
          <p:cNvSpPr/>
          <p:nvPr/>
        </p:nvSpPr>
        <p:spPr>
          <a:xfrm>
            <a:off x="4660018" y="3021470"/>
            <a:ext cx="2212288" cy="4978924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98;p11">
            <a:extLst>
              <a:ext uri="{FF2B5EF4-FFF2-40B4-BE49-F238E27FC236}">
                <a16:creationId xmlns:a16="http://schemas.microsoft.com/office/drawing/2014/main" id="{89AABE15-FE10-46D8-8396-87DCF8FBCA64}"/>
              </a:ext>
            </a:extLst>
          </p:cNvPr>
          <p:cNvSpPr/>
          <p:nvPr/>
        </p:nvSpPr>
        <p:spPr>
          <a:xfrm>
            <a:off x="9993606" y="3021470"/>
            <a:ext cx="2212288" cy="4978924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75;p8">
            <a:extLst>
              <a:ext uri="{FF2B5EF4-FFF2-40B4-BE49-F238E27FC236}">
                <a16:creationId xmlns:a16="http://schemas.microsoft.com/office/drawing/2014/main" id="{8F86656B-7E92-40D0-83F1-BEABA4CA55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434413" y="861594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20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063C-FE25-46A5-BD67-6E93BFA9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Client-Server Architecture: Three-Tier</a:t>
            </a:r>
          </a:p>
        </p:txBody>
      </p:sp>
      <p:pic>
        <p:nvPicPr>
          <p:cNvPr id="5" name="Google Shape;175;p8">
            <a:extLst>
              <a:ext uri="{FF2B5EF4-FFF2-40B4-BE49-F238E27FC236}">
                <a16:creationId xmlns:a16="http://schemas.microsoft.com/office/drawing/2014/main" id="{76A6FD17-AF82-4775-8982-32D36A4478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434413" y="861594"/>
            <a:ext cx="11577500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7;p12">
            <a:extLst>
              <a:ext uri="{FF2B5EF4-FFF2-40B4-BE49-F238E27FC236}">
                <a16:creationId xmlns:a16="http://schemas.microsoft.com/office/drawing/2014/main" id="{01F590EA-891E-40C8-9F80-2DF092CEEEDF}"/>
              </a:ext>
            </a:extLst>
          </p:cNvPr>
          <p:cNvSpPr/>
          <p:nvPr/>
        </p:nvSpPr>
        <p:spPr>
          <a:xfrm>
            <a:off x="2650864" y="2802707"/>
            <a:ext cx="10943303" cy="5751358"/>
          </a:xfrm>
          <a:prstGeom prst="rect">
            <a:avLst/>
          </a:prstGeom>
          <a:solidFill>
            <a:srgbClr val="BBD6EE"/>
          </a:solidFill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09;p12">
            <a:extLst>
              <a:ext uri="{FF2B5EF4-FFF2-40B4-BE49-F238E27FC236}">
                <a16:creationId xmlns:a16="http://schemas.microsoft.com/office/drawing/2014/main" id="{713E83E1-91B0-482A-B350-14273D8B28B8}"/>
              </a:ext>
            </a:extLst>
          </p:cNvPr>
          <p:cNvSpPr/>
          <p:nvPr/>
        </p:nvSpPr>
        <p:spPr>
          <a:xfrm>
            <a:off x="1646616" y="1439335"/>
            <a:ext cx="12962764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a three-tier architecture, the business logic and the presentation tier are separated. The presentation tier, application tier, and database tier constitute a three-tier architecture.  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410;p12">
            <a:extLst>
              <a:ext uri="{FF2B5EF4-FFF2-40B4-BE49-F238E27FC236}">
                <a16:creationId xmlns:a16="http://schemas.microsoft.com/office/drawing/2014/main" id="{C8AE1BB8-AA36-4E88-B2E7-4216FF501F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721" y="373727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11;p12">
            <a:extLst>
              <a:ext uri="{FF2B5EF4-FFF2-40B4-BE49-F238E27FC236}">
                <a16:creationId xmlns:a16="http://schemas.microsoft.com/office/drawing/2014/main" id="{AC0F62A5-7BAD-4860-B6DF-CAB9DFC56D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721" y="5187059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12">
            <a:extLst>
              <a:ext uri="{FF2B5EF4-FFF2-40B4-BE49-F238E27FC236}">
                <a16:creationId xmlns:a16="http://schemas.microsoft.com/office/drawing/2014/main" id="{905FA8FC-81EB-43E1-8E1A-D15CB3BDB3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721" y="6636846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3;p12">
            <a:extLst>
              <a:ext uri="{FF2B5EF4-FFF2-40B4-BE49-F238E27FC236}">
                <a16:creationId xmlns:a16="http://schemas.microsoft.com/office/drawing/2014/main" id="{2024C145-1AF6-44A6-92A1-F7B5A3C9A8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44812" y="4868385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14;p12">
            <a:extLst>
              <a:ext uri="{FF2B5EF4-FFF2-40B4-BE49-F238E27FC236}">
                <a16:creationId xmlns:a16="http://schemas.microsoft.com/office/drawing/2014/main" id="{B92D061A-0BB6-4ECA-B403-A856129BCA4D}"/>
              </a:ext>
            </a:extLst>
          </p:cNvPr>
          <p:cNvSpPr txBox="1"/>
          <p:nvPr/>
        </p:nvSpPr>
        <p:spPr>
          <a:xfrm>
            <a:off x="3376504" y="3177973"/>
            <a:ext cx="25437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12">
            <a:extLst>
              <a:ext uri="{FF2B5EF4-FFF2-40B4-BE49-F238E27FC236}">
                <a16:creationId xmlns:a16="http://schemas.microsoft.com/office/drawing/2014/main" id="{CD288E01-AB8E-4BEE-BAAF-07519D374241}"/>
              </a:ext>
            </a:extLst>
          </p:cNvPr>
          <p:cNvCxnSpPr/>
          <p:nvPr/>
        </p:nvCxnSpPr>
        <p:spPr>
          <a:xfrm rot="10800000">
            <a:off x="6421190" y="3038077"/>
            <a:ext cx="0" cy="5280617"/>
          </a:xfrm>
          <a:prstGeom prst="straightConnector1">
            <a:avLst/>
          </a:prstGeom>
          <a:noFill/>
          <a:ln w="57150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" name="Google Shape;417;p12">
            <a:extLst>
              <a:ext uri="{FF2B5EF4-FFF2-40B4-BE49-F238E27FC236}">
                <a16:creationId xmlns:a16="http://schemas.microsoft.com/office/drawing/2014/main" id="{140494D4-74D6-4EE7-A090-962EDEE1BFD0}"/>
              </a:ext>
            </a:extLst>
          </p:cNvPr>
          <p:cNvSpPr txBox="1"/>
          <p:nvPr/>
        </p:nvSpPr>
        <p:spPr>
          <a:xfrm>
            <a:off x="6916189" y="3177973"/>
            <a:ext cx="2543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Business Logic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18;p12">
            <a:extLst>
              <a:ext uri="{FF2B5EF4-FFF2-40B4-BE49-F238E27FC236}">
                <a16:creationId xmlns:a16="http://schemas.microsoft.com/office/drawing/2014/main" id="{83D4BFE5-C2BE-4217-B085-E8A2318F61D2}"/>
              </a:ext>
            </a:extLst>
          </p:cNvPr>
          <p:cNvSpPr/>
          <p:nvPr/>
        </p:nvSpPr>
        <p:spPr>
          <a:xfrm>
            <a:off x="7016627" y="3089415"/>
            <a:ext cx="2342922" cy="52200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19;p12">
            <a:extLst>
              <a:ext uri="{FF2B5EF4-FFF2-40B4-BE49-F238E27FC236}">
                <a16:creationId xmlns:a16="http://schemas.microsoft.com/office/drawing/2014/main" id="{8FB4C91E-B7B4-4E52-8CFF-50D9F5DB733D}"/>
              </a:ext>
            </a:extLst>
          </p:cNvPr>
          <p:cNvSpPr txBox="1"/>
          <p:nvPr/>
        </p:nvSpPr>
        <p:spPr>
          <a:xfrm>
            <a:off x="10370818" y="3177973"/>
            <a:ext cx="25437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421;p12">
            <a:extLst>
              <a:ext uri="{FF2B5EF4-FFF2-40B4-BE49-F238E27FC236}">
                <a16:creationId xmlns:a16="http://schemas.microsoft.com/office/drawing/2014/main" id="{79577A1E-21E5-406A-8EF6-0B4D39BE57A0}"/>
              </a:ext>
            </a:extLst>
          </p:cNvPr>
          <p:cNvCxnSpPr/>
          <p:nvPr/>
        </p:nvCxnSpPr>
        <p:spPr>
          <a:xfrm rot="10800000">
            <a:off x="9959827" y="3038077"/>
            <a:ext cx="0" cy="5280617"/>
          </a:xfrm>
          <a:prstGeom prst="straightConnector1">
            <a:avLst/>
          </a:prstGeom>
          <a:noFill/>
          <a:ln w="57150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" name="Google Shape;422;p12">
            <a:extLst>
              <a:ext uri="{FF2B5EF4-FFF2-40B4-BE49-F238E27FC236}">
                <a16:creationId xmlns:a16="http://schemas.microsoft.com/office/drawing/2014/main" id="{B2840468-9E57-40E2-9BA5-DD5CB6C43383}"/>
              </a:ext>
            </a:extLst>
          </p:cNvPr>
          <p:cNvSpPr/>
          <p:nvPr/>
        </p:nvSpPr>
        <p:spPr>
          <a:xfrm>
            <a:off x="5920303" y="5498385"/>
            <a:ext cx="995884" cy="28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23;p12">
            <a:extLst>
              <a:ext uri="{FF2B5EF4-FFF2-40B4-BE49-F238E27FC236}">
                <a16:creationId xmlns:a16="http://schemas.microsoft.com/office/drawing/2014/main" id="{54A3C329-4BF1-4576-A76B-F5711E36FAD8}"/>
              </a:ext>
            </a:extLst>
          </p:cNvPr>
          <p:cNvSpPr/>
          <p:nvPr/>
        </p:nvSpPr>
        <p:spPr>
          <a:xfrm>
            <a:off x="9461885" y="5498385"/>
            <a:ext cx="995884" cy="28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424;p12">
            <a:extLst>
              <a:ext uri="{FF2B5EF4-FFF2-40B4-BE49-F238E27FC236}">
                <a16:creationId xmlns:a16="http://schemas.microsoft.com/office/drawing/2014/main" id="{F271EF9D-1DA0-4FA5-AABD-DEFF4BBBAE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8397" y="5012275"/>
            <a:ext cx="1379383" cy="137938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426;p12">
            <a:extLst>
              <a:ext uri="{FF2B5EF4-FFF2-40B4-BE49-F238E27FC236}">
                <a16:creationId xmlns:a16="http://schemas.microsoft.com/office/drawing/2014/main" id="{92DFDB55-6853-4649-8475-5C72B0A5A28A}"/>
              </a:ext>
            </a:extLst>
          </p:cNvPr>
          <p:cNvSpPr/>
          <p:nvPr/>
        </p:nvSpPr>
        <p:spPr>
          <a:xfrm>
            <a:off x="6721698" y="7166411"/>
            <a:ext cx="3025962" cy="83099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Application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16;p12">
            <a:extLst>
              <a:ext uri="{FF2B5EF4-FFF2-40B4-BE49-F238E27FC236}">
                <a16:creationId xmlns:a16="http://schemas.microsoft.com/office/drawing/2014/main" id="{E18241CF-28CD-4AC2-8031-935F6CF9C7A7}"/>
              </a:ext>
            </a:extLst>
          </p:cNvPr>
          <p:cNvSpPr/>
          <p:nvPr/>
        </p:nvSpPr>
        <p:spPr>
          <a:xfrm>
            <a:off x="3542260" y="3089415"/>
            <a:ext cx="2342922" cy="52200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20;p12">
            <a:extLst>
              <a:ext uri="{FF2B5EF4-FFF2-40B4-BE49-F238E27FC236}">
                <a16:creationId xmlns:a16="http://schemas.microsoft.com/office/drawing/2014/main" id="{23FDC5DE-3A9F-4685-AC8A-2769F3626BDD}"/>
              </a:ext>
            </a:extLst>
          </p:cNvPr>
          <p:cNvSpPr/>
          <p:nvPr/>
        </p:nvSpPr>
        <p:spPr>
          <a:xfrm>
            <a:off x="10583351" y="3089415"/>
            <a:ext cx="2342922" cy="5220000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25;p12">
            <a:extLst>
              <a:ext uri="{FF2B5EF4-FFF2-40B4-BE49-F238E27FC236}">
                <a16:creationId xmlns:a16="http://schemas.microsoft.com/office/drawing/2014/main" id="{9DA138F9-2227-4F83-9740-256CE481BBFB}"/>
              </a:ext>
            </a:extLst>
          </p:cNvPr>
          <p:cNvSpPr/>
          <p:nvPr/>
        </p:nvSpPr>
        <p:spPr>
          <a:xfrm>
            <a:off x="801422" y="5262886"/>
            <a:ext cx="3025962" cy="83099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Presentation Tier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27;p12">
            <a:extLst>
              <a:ext uri="{FF2B5EF4-FFF2-40B4-BE49-F238E27FC236}">
                <a16:creationId xmlns:a16="http://schemas.microsoft.com/office/drawing/2014/main" id="{CAD032DB-21E5-429F-AD73-4900FB73F440}"/>
              </a:ext>
            </a:extLst>
          </p:cNvPr>
          <p:cNvSpPr/>
          <p:nvPr/>
        </p:nvSpPr>
        <p:spPr>
          <a:xfrm>
            <a:off x="12718884" y="5283916"/>
            <a:ext cx="3025962" cy="83099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Database Tier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2298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35;p13">
            <a:extLst>
              <a:ext uri="{FF2B5EF4-FFF2-40B4-BE49-F238E27FC236}">
                <a16:creationId xmlns:a16="http://schemas.microsoft.com/office/drawing/2014/main" id="{1172C9DD-B9DB-40E1-A87F-5D15E746801A}"/>
              </a:ext>
            </a:extLst>
          </p:cNvPr>
          <p:cNvSpPr/>
          <p:nvPr/>
        </p:nvSpPr>
        <p:spPr>
          <a:xfrm>
            <a:off x="6474712" y="3394126"/>
            <a:ext cx="3420000" cy="3420000"/>
          </a:xfrm>
          <a:prstGeom prst="octagon">
            <a:avLst>
              <a:gd name="adj" fmla="val 29289"/>
            </a:avLst>
          </a:prstGeom>
          <a:solidFill>
            <a:srgbClr val="3F97C0"/>
          </a:solidFill>
          <a:ln w="12700" cap="flat" cmpd="sng">
            <a:solidFill>
              <a:srgbClr val="1D465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SERVERS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36;p13">
            <a:extLst>
              <a:ext uri="{FF2B5EF4-FFF2-40B4-BE49-F238E27FC236}">
                <a16:creationId xmlns:a16="http://schemas.microsoft.com/office/drawing/2014/main" id="{3C080365-D5D9-4522-A6B4-6F9BF98F0178}"/>
              </a:ext>
            </a:extLst>
          </p:cNvPr>
          <p:cNvSpPr/>
          <p:nvPr/>
        </p:nvSpPr>
        <p:spPr>
          <a:xfrm>
            <a:off x="5226132" y="2094271"/>
            <a:ext cx="2088000" cy="208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6A294"/>
          </a:solidFill>
          <a:ln w="12700" cap="flat" cmpd="sng">
            <a:solidFill>
              <a:srgbClr val="3F97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Server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37;p13">
            <a:extLst>
              <a:ext uri="{FF2B5EF4-FFF2-40B4-BE49-F238E27FC236}">
                <a16:creationId xmlns:a16="http://schemas.microsoft.com/office/drawing/2014/main" id="{97821F16-C41B-4334-9A1C-7C7B218B073F}"/>
              </a:ext>
            </a:extLst>
          </p:cNvPr>
          <p:cNvSpPr/>
          <p:nvPr/>
        </p:nvSpPr>
        <p:spPr>
          <a:xfrm>
            <a:off x="9093703" y="2146969"/>
            <a:ext cx="2088000" cy="208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6A294"/>
          </a:solidFill>
          <a:ln w="12700" cap="flat" cmpd="sng">
            <a:solidFill>
              <a:srgbClr val="3F97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Application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38;p13">
            <a:extLst>
              <a:ext uri="{FF2B5EF4-FFF2-40B4-BE49-F238E27FC236}">
                <a16:creationId xmlns:a16="http://schemas.microsoft.com/office/drawing/2014/main" id="{89946006-F02B-4EB7-AC8E-B553F488B566}"/>
              </a:ext>
            </a:extLst>
          </p:cNvPr>
          <p:cNvSpPr/>
          <p:nvPr/>
        </p:nvSpPr>
        <p:spPr>
          <a:xfrm>
            <a:off x="5162825" y="6014729"/>
            <a:ext cx="2088000" cy="208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6A294"/>
          </a:solidFill>
          <a:ln w="12700" cap="flat" cmpd="sng">
            <a:solidFill>
              <a:srgbClr val="3F97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Mail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39;p13">
            <a:extLst>
              <a:ext uri="{FF2B5EF4-FFF2-40B4-BE49-F238E27FC236}">
                <a16:creationId xmlns:a16="http://schemas.microsoft.com/office/drawing/2014/main" id="{319BB214-7EFC-405C-8556-D67C3343492D}"/>
              </a:ext>
            </a:extLst>
          </p:cNvPr>
          <p:cNvSpPr/>
          <p:nvPr/>
        </p:nvSpPr>
        <p:spPr>
          <a:xfrm>
            <a:off x="9070257" y="5995199"/>
            <a:ext cx="2088000" cy="208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6A294"/>
          </a:solidFill>
          <a:ln w="12700" cap="flat" cmpd="sng">
            <a:solidFill>
              <a:srgbClr val="3F97C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IRC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40;p13">
            <a:extLst>
              <a:ext uri="{FF2B5EF4-FFF2-40B4-BE49-F238E27FC236}">
                <a16:creationId xmlns:a16="http://schemas.microsoft.com/office/drawing/2014/main" id="{AB960227-3B63-4BE4-A965-12A21D6FB310}"/>
              </a:ext>
            </a:extLst>
          </p:cNvPr>
          <p:cNvSpPr/>
          <p:nvPr/>
        </p:nvSpPr>
        <p:spPr>
          <a:xfrm>
            <a:off x="7349920" y="1693671"/>
            <a:ext cx="1752330" cy="1440000"/>
          </a:xfrm>
          <a:prstGeom prst="flowChartProcess">
            <a:avLst/>
          </a:prstGeom>
          <a:solidFill>
            <a:srgbClr val="F69E66"/>
          </a:solidFill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42;p13">
            <a:extLst>
              <a:ext uri="{FF2B5EF4-FFF2-40B4-BE49-F238E27FC236}">
                <a16:creationId xmlns:a16="http://schemas.microsoft.com/office/drawing/2014/main" id="{6DF96E60-D4BC-45AE-BEEB-62C182A449F6}"/>
              </a:ext>
            </a:extLst>
          </p:cNvPr>
          <p:cNvSpPr/>
          <p:nvPr/>
        </p:nvSpPr>
        <p:spPr>
          <a:xfrm>
            <a:off x="7286613" y="7074581"/>
            <a:ext cx="1815637" cy="1440000"/>
          </a:xfrm>
          <a:prstGeom prst="flowChartProcess">
            <a:avLst/>
          </a:prstGeom>
          <a:solidFill>
            <a:srgbClr val="F69E66"/>
          </a:solidFill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Groupware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43;p13">
            <a:extLst>
              <a:ext uri="{FF2B5EF4-FFF2-40B4-BE49-F238E27FC236}">
                <a16:creationId xmlns:a16="http://schemas.microsoft.com/office/drawing/2014/main" id="{FEDD203D-333D-4D13-94F0-EBA488774B7C}"/>
              </a:ext>
            </a:extLst>
          </p:cNvPr>
          <p:cNvSpPr/>
          <p:nvPr/>
        </p:nvSpPr>
        <p:spPr>
          <a:xfrm>
            <a:off x="4811613" y="4164271"/>
            <a:ext cx="1440000" cy="1830928"/>
          </a:xfrm>
          <a:prstGeom prst="flowChartProcess">
            <a:avLst/>
          </a:prstGeom>
          <a:solidFill>
            <a:srgbClr val="C4E0B2"/>
          </a:solidFill>
          <a:ln w="25400" cap="flat" cmpd="sng">
            <a:solidFill>
              <a:srgbClr val="419B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IRC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41;p13">
            <a:extLst>
              <a:ext uri="{FF2B5EF4-FFF2-40B4-BE49-F238E27FC236}">
                <a16:creationId xmlns:a16="http://schemas.microsoft.com/office/drawing/2014/main" id="{FF54C72A-E3B8-48C4-9EF0-90955FCFF96A}"/>
              </a:ext>
            </a:extLst>
          </p:cNvPr>
          <p:cNvSpPr/>
          <p:nvPr/>
        </p:nvSpPr>
        <p:spPr>
          <a:xfrm>
            <a:off x="10105257" y="4244653"/>
            <a:ext cx="1440000" cy="1750546"/>
          </a:xfrm>
          <a:prstGeom prst="flowChartProcess">
            <a:avLst/>
          </a:prstGeom>
          <a:solidFill>
            <a:srgbClr val="C4E0B2"/>
          </a:solidFill>
          <a:ln w="25400" cap="flat" cmpd="sng">
            <a:solidFill>
              <a:srgbClr val="419B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FTP 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467932CC-A17D-4016-BAEF-B900E4E7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Types</a:t>
            </a:r>
          </a:p>
        </p:txBody>
      </p:sp>
      <p:pic>
        <p:nvPicPr>
          <p:cNvPr id="29" name="Google Shape;175;p8">
            <a:extLst>
              <a:ext uri="{FF2B5EF4-FFF2-40B4-BE49-F238E27FC236}">
                <a16:creationId xmlns:a16="http://schemas.microsoft.com/office/drawing/2014/main" id="{F3AA9243-3F65-46E5-AFFB-A873AC45EC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6194242" y="861594"/>
            <a:ext cx="4057842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768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B24F-D640-4C95-8A2A-1179D383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Hypertext Transfer Protocol (HTTP)</a:t>
            </a:r>
          </a:p>
        </p:txBody>
      </p:sp>
      <p:pic>
        <p:nvPicPr>
          <p:cNvPr id="5" name="Google Shape;175;p8">
            <a:extLst>
              <a:ext uri="{FF2B5EF4-FFF2-40B4-BE49-F238E27FC236}">
                <a16:creationId xmlns:a16="http://schemas.microsoft.com/office/drawing/2014/main" id="{12FE67F3-4BDD-4557-992F-81321148EC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960663" y="861594"/>
            <a:ext cx="10525000" cy="9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451;p14">
            <a:extLst>
              <a:ext uri="{FF2B5EF4-FFF2-40B4-BE49-F238E27FC236}">
                <a16:creationId xmlns:a16="http://schemas.microsoft.com/office/drawing/2014/main" id="{118B93B2-8D25-4C64-A5E6-45DFCD457752}"/>
              </a:ext>
            </a:extLst>
          </p:cNvPr>
          <p:cNvGrpSpPr/>
          <p:nvPr/>
        </p:nvGrpSpPr>
        <p:grpSpPr>
          <a:xfrm>
            <a:off x="4881443" y="2361470"/>
            <a:ext cx="6493112" cy="5576350"/>
            <a:chOff x="0" y="0"/>
            <a:chExt cx="6976677" cy="6246708"/>
          </a:xfrm>
        </p:grpSpPr>
        <p:grpSp>
          <p:nvGrpSpPr>
            <p:cNvPr id="7" name="Google Shape;452;p14">
              <a:extLst>
                <a:ext uri="{FF2B5EF4-FFF2-40B4-BE49-F238E27FC236}">
                  <a16:creationId xmlns:a16="http://schemas.microsoft.com/office/drawing/2014/main" id="{4DF56F6D-3D66-4143-8159-D30E128405DC}"/>
                </a:ext>
              </a:extLst>
            </p:cNvPr>
            <p:cNvGrpSpPr/>
            <p:nvPr/>
          </p:nvGrpSpPr>
          <p:grpSpPr>
            <a:xfrm>
              <a:off x="0" y="0"/>
              <a:ext cx="6976677" cy="6246708"/>
              <a:chOff x="0" y="0"/>
              <a:chExt cx="6976676" cy="6246707"/>
            </a:xfrm>
          </p:grpSpPr>
          <p:sp>
            <p:nvSpPr>
              <p:cNvPr id="12" name="Google Shape;453;p14">
                <a:extLst>
                  <a:ext uri="{FF2B5EF4-FFF2-40B4-BE49-F238E27FC236}">
                    <a16:creationId xmlns:a16="http://schemas.microsoft.com/office/drawing/2014/main" id="{E9FCFCE8-9002-4872-AE62-56D694CCF3CF}"/>
                  </a:ext>
                </a:extLst>
              </p:cNvPr>
              <p:cNvSpPr/>
              <p:nvPr/>
            </p:nvSpPr>
            <p:spPr>
              <a:xfrm>
                <a:off x="0" y="2992067"/>
                <a:ext cx="5424450" cy="3254640"/>
              </a:xfrm>
              <a:custGeom>
                <a:avLst/>
                <a:gdLst/>
                <a:ahLst/>
                <a:cxnLst/>
                <a:rect l="l" t="t" r="r" b="b"/>
                <a:pathLst>
                  <a:path w="21055" h="21600" extrusionOk="0">
                    <a:moveTo>
                      <a:pt x="20881" y="15987"/>
                    </a:moveTo>
                    <a:cubicBezTo>
                      <a:pt x="20550" y="14584"/>
                      <a:pt x="19024" y="9704"/>
                      <a:pt x="17444" y="4784"/>
                    </a:cubicBezTo>
                    <a:cubicBezTo>
                      <a:pt x="15937" y="4854"/>
                      <a:pt x="3992" y="4674"/>
                      <a:pt x="2147" y="4191"/>
                    </a:cubicBezTo>
                    <a:cubicBezTo>
                      <a:pt x="247" y="3693"/>
                      <a:pt x="36" y="20"/>
                      <a:pt x="29" y="0"/>
                    </a:cubicBezTo>
                    <a:cubicBezTo>
                      <a:pt x="22" y="99"/>
                      <a:pt x="18" y="184"/>
                      <a:pt x="13" y="284"/>
                    </a:cubicBezTo>
                    <a:cubicBezTo>
                      <a:pt x="-38" y="1340"/>
                      <a:pt x="59" y="2452"/>
                      <a:pt x="313" y="3281"/>
                    </a:cubicBezTo>
                    <a:lnTo>
                      <a:pt x="5631" y="19078"/>
                    </a:lnTo>
                    <a:cubicBezTo>
                      <a:pt x="5862" y="19764"/>
                      <a:pt x="6261" y="20388"/>
                      <a:pt x="6718" y="20840"/>
                    </a:cubicBezTo>
                    <a:cubicBezTo>
                      <a:pt x="7175" y="21293"/>
                      <a:pt x="7691" y="21575"/>
                      <a:pt x="8154" y="21576"/>
                    </a:cubicBezTo>
                    <a:lnTo>
                      <a:pt x="18826" y="21600"/>
                    </a:lnTo>
                    <a:cubicBezTo>
                      <a:pt x="18988" y="21600"/>
                      <a:pt x="19156" y="21566"/>
                      <a:pt x="19325" y="21502"/>
                    </a:cubicBezTo>
                    <a:cubicBezTo>
                      <a:pt x="19495" y="21438"/>
                      <a:pt x="19667" y="21344"/>
                      <a:pt x="19835" y="21226"/>
                    </a:cubicBezTo>
                    <a:cubicBezTo>
                      <a:pt x="20033" y="20971"/>
                      <a:pt x="21562" y="18874"/>
                      <a:pt x="20881" y="15987"/>
                    </a:cubicBezTo>
                    <a:close/>
                  </a:path>
                </a:pathLst>
              </a:custGeom>
              <a:solidFill>
                <a:srgbClr val="F69E66"/>
              </a:solidFill>
              <a:ln w="12700" cap="flat" cmpd="sng">
                <a:solidFill>
                  <a:srgbClr val="C55A1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454;p14">
                <a:extLst>
                  <a:ext uri="{FF2B5EF4-FFF2-40B4-BE49-F238E27FC236}">
                    <a16:creationId xmlns:a16="http://schemas.microsoft.com/office/drawing/2014/main" id="{444FA04B-EDC1-432C-8D9D-336C62020590}"/>
                  </a:ext>
                </a:extLst>
              </p:cNvPr>
              <p:cNvSpPr/>
              <p:nvPr/>
            </p:nvSpPr>
            <p:spPr>
              <a:xfrm>
                <a:off x="3503655" y="84264"/>
                <a:ext cx="3473021" cy="6110366"/>
              </a:xfrm>
              <a:custGeom>
                <a:avLst/>
                <a:gdLst/>
                <a:ahLst/>
                <a:cxnLst/>
                <a:rect l="l" t="t" r="r" b="b"/>
                <a:pathLst>
                  <a:path w="21594" h="21438" extrusionOk="0">
                    <a:moveTo>
                      <a:pt x="21055" y="9390"/>
                    </a:moveTo>
                    <a:lnTo>
                      <a:pt x="12630" y="1009"/>
                    </a:lnTo>
                    <a:cubicBezTo>
                      <a:pt x="12379" y="778"/>
                      <a:pt x="12019" y="562"/>
                      <a:pt x="11605" y="368"/>
                    </a:cubicBezTo>
                    <a:cubicBezTo>
                      <a:pt x="11487" y="313"/>
                      <a:pt x="11397" y="277"/>
                      <a:pt x="11327" y="254"/>
                    </a:cubicBezTo>
                    <a:cubicBezTo>
                      <a:pt x="11329" y="255"/>
                      <a:pt x="11331" y="255"/>
                      <a:pt x="11333" y="256"/>
                    </a:cubicBezTo>
                    <a:cubicBezTo>
                      <a:pt x="11335" y="257"/>
                      <a:pt x="11337" y="258"/>
                      <a:pt x="11340" y="259"/>
                    </a:cubicBezTo>
                    <a:cubicBezTo>
                      <a:pt x="9857" y="-162"/>
                      <a:pt x="8077" y="-64"/>
                      <a:pt x="6766" y="512"/>
                    </a:cubicBezTo>
                    <a:cubicBezTo>
                      <a:pt x="5789" y="941"/>
                      <a:pt x="5219" y="1580"/>
                      <a:pt x="4614" y="2188"/>
                    </a:cubicBezTo>
                    <a:cubicBezTo>
                      <a:pt x="3923" y="2882"/>
                      <a:pt x="3158" y="3551"/>
                      <a:pt x="2409" y="4225"/>
                    </a:cubicBezTo>
                    <a:cubicBezTo>
                      <a:pt x="1588" y="4964"/>
                      <a:pt x="785" y="5709"/>
                      <a:pt x="0" y="6459"/>
                    </a:cubicBezTo>
                    <a:cubicBezTo>
                      <a:pt x="993" y="7462"/>
                      <a:pt x="10548" y="17110"/>
                      <a:pt x="11657" y="18654"/>
                    </a:cubicBezTo>
                    <a:cubicBezTo>
                      <a:pt x="12827" y="20283"/>
                      <a:pt x="9949" y="21438"/>
                      <a:pt x="9949" y="21438"/>
                    </a:cubicBezTo>
                    <a:cubicBezTo>
                      <a:pt x="10035" y="21418"/>
                      <a:pt x="10121" y="21397"/>
                      <a:pt x="10206" y="21375"/>
                    </a:cubicBezTo>
                    <a:cubicBezTo>
                      <a:pt x="11107" y="21138"/>
                      <a:pt x="11926" y="20759"/>
                      <a:pt x="12369" y="20334"/>
                    </a:cubicBezTo>
                    <a:lnTo>
                      <a:pt x="21020" y="12026"/>
                    </a:lnTo>
                    <a:cubicBezTo>
                      <a:pt x="21395" y="11665"/>
                      <a:pt x="21587" y="11188"/>
                      <a:pt x="21594" y="10710"/>
                    </a:cubicBezTo>
                    <a:cubicBezTo>
                      <a:pt x="21600" y="10233"/>
                      <a:pt x="21421" y="9754"/>
                      <a:pt x="21055" y="9390"/>
                    </a:cubicBezTo>
                    <a:close/>
                  </a:path>
                </a:pathLst>
              </a:custGeom>
              <a:solidFill>
                <a:srgbClr val="9CDAEB"/>
              </a:solidFill>
              <a:ln w="12700" cap="flat" cmpd="sng">
                <a:solidFill>
                  <a:srgbClr val="3F98C1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455;p14">
                <a:extLst>
                  <a:ext uri="{FF2B5EF4-FFF2-40B4-BE49-F238E27FC236}">
                    <a16:creationId xmlns:a16="http://schemas.microsoft.com/office/drawing/2014/main" id="{B6354E70-A71A-477E-AD4E-5DB39F105225}"/>
                  </a:ext>
                </a:extLst>
              </p:cNvPr>
              <p:cNvSpPr/>
              <p:nvPr/>
            </p:nvSpPr>
            <p:spPr>
              <a:xfrm>
                <a:off x="10159" y="0"/>
                <a:ext cx="5330030" cy="3701289"/>
              </a:xfrm>
              <a:custGeom>
                <a:avLst/>
                <a:gdLst/>
                <a:ahLst/>
                <a:cxnLst/>
                <a:rect l="l" t="t" r="r" b="b"/>
                <a:pathLst>
                  <a:path w="21598" h="21277" extrusionOk="0">
                    <a:moveTo>
                      <a:pt x="5" y="17334"/>
                    </a:moveTo>
                    <a:cubicBezTo>
                      <a:pt x="44" y="17739"/>
                      <a:pt x="381" y="20549"/>
                      <a:pt x="2247" y="20902"/>
                    </a:cubicBezTo>
                    <a:cubicBezTo>
                      <a:pt x="3157" y="21074"/>
                      <a:pt x="6537" y="21195"/>
                      <a:pt x="9967" y="21277"/>
                    </a:cubicBezTo>
                    <a:cubicBezTo>
                      <a:pt x="10823" y="19204"/>
                      <a:pt x="17071" y="4089"/>
                      <a:pt x="18221" y="1962"/>
                    </a:cubicBezTo>
                    <a:cubicBezTo>
                      <a:pt x="19457" y="-323"/>
                      <a:pt x="21598" y="961"/>
                      <a:pt x="21598" y="961"/>
                    </a:cubicBezTo>
                    <a:cubicBezTo>
                      <a:pt x="21550" y="909"/>
                      <a:pt x="21501" y="857"/>
                      <a:pt x="21450" y="808"/>
                    </a:cubicBezTo>
                    <a:cubicBezTo>
                      <a:pt x="20916" y="287"/>
                      <a:pt x="20229" y="0"/>
                      <a:pt x="19658" y="0"/>
                    </a:cubicBezTo>
                    <a:lnTo>
                      <a:pt x="8530" y="0"/>
                    </a:lnTo>
                    <a:cubicBezTo>
                      <a:pt x="8046" y="0"/>
                      <a:pt x="7508" y="243"/>
                      <a:pt x="7030" y="634"/>
                    </a:cubicBezTo>
                    <a:cubicBezTo>
                      <a:pt x="6553" y="1025"/>
                      <a:pt x="6135" y="1565"/>
                      <a:pt x="5894" y="2159"/>
                    </a:cubicBezTo>
                    <a:lnTo>
                      <a:pt x="329" y="15832"/>
                    </a:lnTo>
                    <a:cubicBezTo>
                      <a:pt x="135" y="16308"/>
                      <a:pt x="46" y="16832"/>
                      <a:pt x="7" y="17177"/>
                    </a:cubicBezTo>
                    <a:cubicBezTo>
                      <a:pt x="6" y="17184"/>
                      <a:pt x="3" y="17225"/>
                      <a:pt x="1" y="17259"/>
                    </a:cubicBezTo>
                    <a:cubicBezTo>
                      <a:pt x="-2" y="17300"/>
                      <a:pt x="2" y="17302"/>
                      <a:pt x="5" y="17334"/>
                    </a:cubicBezTo>
                    <a:close/>
                  </a:path>
                </a:pathLst>
              </a:custGeom>
              <a:solidFill>
                <a:srgbClr val="3F97C0"/>
              </a:solidFill>
              <a:ln w="12700" cap="flat" cmpd="sng">
                <a:solidFill>
                  <a:srgbClr val="1F3864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456;p14">
              <a:extLst>
                <a:ext uri="{FF2B5EF4-FFF2-40B4-BE49-F238E27FC236}">
                  <a16:creationId xmlns:a16="http://schemas.microsoft.com/office/drawing/2014/main" id="{18D17378-A036-4355-96A2-F9B0B672D12A}"/>
                </a:ext>
              </a:extLst>
            </p:cNvPr>
            <p:cNvGrpSpPr/>
            <p:nvPr/>
          </p:nvGrpSpPr>
          <p:grpSpPr>
            <a:xfrm>
              <a:off x="1073606" y="1622987"/>
              <a:ext cx="5510011" cy="4089475"/>
              <a:chOff x="369600" y="406145"/>
              <a:chExt cx="5510009" cy="4089473"/>
            </a:xfrm>
          </p:grpSpPr>
          <p:sp>
            <p:nvSpPr>
              <p:cNvPr id="9" name="Google Shape;457;p14">
                <a:extLst>
                  <a:ext uri="{FF2B5EF4-FFF2-40B4-BE49-F238E27FC236}">
                    <a16:creationId xmlns:a16="http://schemas.microsoft.com/office/drawing/2014/main" id="{781ECAA6-6736-4B0B-98B2-80544265CAC5}"/>
                  </a:ext>
                </a:extLst>
              </p:cNvPr>
              <p:cNvSpPr/>
              <p:nvPr/>
            </p:nvSpPr>
            <p:spPr>
              <a:xfrm>
                <a:off x="369600" y="406145"/>
                <a:ext cx="2031555" cy="1016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IN" sz="2400" b="0" i="0" u="none" strike="noStrike" cap="none" dirty="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Stateless</a:t>
                </a:r>
                <a:endParaRPr sz="2400" b="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" name="Google Shape;458;p14">
                <a:extLst>
                  <a:ext uri="{FF2B5EF4-FFF2-40B4-BE49-F238E27FC236}">
                    <a16:creationId xmlns:a16="http://schemas.microsoft.com/office/drawing/2014/main" id="{7D5CE3FF-B7CB-48E7-A813-E5761BDE76DB}"/>
                  </a:ext>
                </a:extLst>
              </p:cNvPr>
              <p:cNvSpPr/>
              <p:nvPr/>
            </p:nvSpPr>
            <p:spPr>
              <a:xfrm>
                <a:off x="3848053" y="936368"/>
                <a:ext cx="2031556" cy="1016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IN" sz="24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Media Independent</a:t>
                </a:r>
                <a:endParaRPr sz="24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" name="Google Shape;459;p14">
                <a:extLst>
                  <a:ext uri="{FF2B5EF4-FFF2-40B4-BE49-F238E27FC236}">
                    <a16:creationId xmlns:a16="http://schemas.microsoft.com/office/drawing/2014/main" id="{E0E9EC66-9224-40A9-AE27-3604A7762014}"/>
                  </a:ext>
                </a:extLst>
              </p:cNvPr>
              <p:cNvSpPr/>
              <p:nvPr/>
            </p:nvSpPr>
            <p:spPr>
              <a:xfrm>
                <a:off x="1460734" y="3479203"/>
                <a:ext cx="2507662" cy="1016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IN" sz="24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Connectionless</a:t>
                </a:r>
                <a:endParaRPr sz="24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5" name="Google Shape;460;p14">
            <a:extLst>
              <a:ext uri="{FF2B5EF4-FFF2-40B4-BE49-F238E27FC236}">
                <a16:creationId xmlns:a16="http://schemas.microsoft.com/office/drawing/2014/main" id="{B87D40BF-69C9-46B7-81D8-DB5238AB44D3}"/>
              </a:ext>
            </a:extLst>
          </p:cNvPr>
          <p:cNvSpPr/>
          <p:nvPr/>
        </p:nvSpPr>
        <p:spPr>
          <a:xfrm>
            <a:off x="2235834" y="1176410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Hypertext Transfer Protocol (HTTP) is an application-level protocol for collaborative and distributed systems.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940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CA02-CFE7-447A-8397-2FBD4C50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Hypertext Transfer Protocol (HTTP)</a:t>
            </a:r>
            <a:endParaRPr lang="en-IN" dirty="0"/>
          </a:p>
        </p:txBody>
      </p:sp>
      <p:sp>
        <p:nvSpPr>
          <p:cNvPr id="4" name="Google Shape;468;p15">
            <a:extLst>
              <a:ext uri="{FF2B5EF4-FFF2-40B4-BE49-F238E27FC236}">
                <a16:creationId xmlns:a16="http://schemas.microsoft.com/office/drawing/2014/main" id="{055EECF3-5ED0-46A3-BFB3-385317299E25}"/>
              </a:ext>
            </a:extLst>
          </p:cNvPr>
          <p:cNvSpPr txBox="1">
            <a:spLocks/>
          </p:cNvSpPr>
          <p:nvPr/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3F3F3F"/>
              </a:buClr>
              <a:buSzPts val="3200"/>
            </a:pPr>
            <a:r>
              <a:rPr lang="en-IN" dirty="0"/>
              <a:t>Hypertext Transfer Protocol (HTTP)</a:t>
            </a:r>
          </a:p>
        </p:txBody>
      </p:sp>
      <p:sp>
        <p:nvSpPr>
          <p:cNvPr id="5" name="Google Shape;469;p15">
            <a:extLst>
              <a:ext uri="{FF2B5EF4-FFF2-40B4-BE49-F238E27FC236}">
                <a16:creationId xmlns:a16="http://schemas.microsoft.com/office/drawing/2014/main" id="{34B52915-ADDE-4A54-8635-EB5ABA022C63}"/>
              </a:ext>
            </a:extLst>
          </p:cNvPr>
          <p:cNvSpPr/>
          <p:nvPr/>
        </p:nvSpPr>
        <p:spPr>
          <a:xfrm>
            <a:off x="2235833" y="1086294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client and server use ASCII messages to communicate. The client sends a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request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to the server, and the server sends back </a:t>
            </a: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470;p15">
            <a:extLst>
              <a:ext uri="{FF2B5EF4-FFF2-40B4-BE49-F238E27FC236}">
                <a16:creationId xmlns:a16="http://schemas.microsoft.com/office/drawing/2014/main" id="{5C026B55-CC27-4611-B516-C4334336C6D7}"/>
              </a:ext>
            </a:extLst>
          </p:cNvPr>
          <p:cNvSpPr/>
          <p:nvPr/>
        </p:nvSpPr>
        <p:spPr>
          <a:xfrm>
            <a:off x="5343743" y="2498256"/>
            <a:ext cx="9605455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HTTP-message = &lt;Request&gt; | &lt;Response&gt; ; HTTP/1.1 messages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471;p15">
            <a:extLst>
              <a:ext uri="{FF2B5EF4-FFF2-40B4-BE49-F238E27FC236}">
                <a16:creationId xmlns:a16="http://schemas.microsoft.com/office/drawing/2014/main" id="{6739186B-94C9-47AC-BC0D-8CE5BE5971FA}"/>
              </a:ext>
            </a:extLst>
          </p:cNvPr>
          <p:cNvSpPr/>
          <p:nvPr/>
        </p:nvSpPr>
        <p:spPr>
          <a:xfrm>
            <a:off x="1115270" y="2717908"/>
            <a:ext cx="4228473" cy="760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 Message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72;p15">
            <a:extLst>
              <a:ext uri="{FF2B5EF4-FFF2-40B4-BE49-F238E27FC236}">
                <a16:creationId xmlns:a16="http://schemas.microsoft.com/office/drawing/2014/main" id="{B347F603-D074-4AD6-ADCF-D463C2091B93}"/>
              </a:ext>
            </a:extLst>
          </p:cNvPr>
          <p:cNvSpPr/>
          <p:nvPr/>
        </p:nvSpPr>
        <p:spPr>
          <a:xfrm>
            <a:off x="1115270" y="5761231"/>
            <a:ext cx="4228473" cy="760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 Message Format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473;p15">
            <a:extLst>
              <a:ext uri="{FF2B5EF4-FFF2-40B4-BE49-F238E27FC236}">
                <a16:creationId xmlns:a16="http://schemas.microsoft.com/office/drawing/2014/main" id="{C2BC6114-D228-45B7-9E4B-26FB11D1D014}"/>
              </a:ext>
            </a:extLst>
          </p:cNvPr>
          <p:cNvSpPr/>
          <p:nvPr/>
        </p:nvSpPr>
        <p:spPr>
          <a:xfrm>
            <a:off x="11688777" y="4501187"/>
            <a:ext cx="1101870" cy="782912"/>
          </a:xfrm>
          <a:prstGeom prst="roundRect">
            <a:avLst>
              <a:gd name="adj" fmla="val 0"/>
            </a:avLst>
          </a:prstGeom>
          <a:solidFill>
            <a:srgbClr val="72B1D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76;p15">
            <a:extLst>
              <a:ext uri="{FF2B5EF4-FFF2-40B4-BE49-F238E27FC236}">
                <a16:creationId xmlns:a16="http://schemas.microsoft.com/office/drawing/2014/main" id="{0C6992CB-DE2B-4405-8FB1-72D77762D86A}"/>
              </a:ext>
            </a:extLst>
          </p:cNvPr>
          <p:cNvSpPr/>
          <p:nvPr/>
        </p:nvSpPr>
        <p:spPr>
          <a:xfrm>
            <a:off x="11677391" y="5271374"/>
            <a:ext cx="1113256" cy="751591"/>
          </a:xfrm>
          <a:prstGeom prst="roundRect">
            <a:avLst>
              <a:gd name="adj" fmla="val 0"/>
            </a:avLst>
          </a:prstGeom>
          <a:solidFill>
            <a:srgbClr val="4999C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79;p15">
            <a:extLst>
              <a:ext uri="{FF2B5EF4-FFF2-40B4-BE49-F238E27FC236}">
                <a16:creationId xmlns:a16="http://schemas.microsoft.com/office/drawing/2014/main" id="{3F1311CE-3E72-4F71-934A-1C06F36E293B}"/>
              </a:ext>
            </a:extLst>
          </p:cNvPr>
          <p:cNvSpPr/>
          <p:nvPr/>
        </p:nvSpPr>
        <p:spPr>
          <a:xfrm>
            <a:off x="11656319" y="6016825"/>
            <a:ext cx="1134327" cy="815547"/>
          </a:xfrm>
          <a:prstGeom prst="roundRect">
            <a:avLst>
              <a:gd name="adj" fmla="val 0"/>
            </a:avLst>
          </a:prstGeom>
          <a:solidFill>
            <a:srgbClr val="259CE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82;p15">
            <a:extLst>
              <a:ext uri="{FF2B5EF4-FFF2-40B4-BE49-F238E27FC236}">
                <a16:creationId xmlns:a16="http://schemas.microsoft.com/office/drawing/2014/main" id="{1B64AD8E-F3AB-4008-ABE4-6DF5BF562F53}"/>
              </a:ext>
            </a:extLst>
          </p:cNvPr>
          <p:cNvSpPr/>
          <p:nvPr/>
        </p:nvSpPr>
        <p:spPr>
          <a:xfrm>
            <a:off x="11648701" y="6831809"/>
            <a:ext cx="1143003" cy="815547"/>
          </a:xfrm>
          <a:prstGeom prst="roundRect">
            <a:avLst>
              <a:gd name="adj" fmla="val 0"/>
            </a:avLst>
          </a:prstGeom>
          <a:solidFill>
            <a:srgbClr val="468DB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5;p15">
            <a:extLst>
              <a:ext uri="{FF2B5EF4-FFF2-40B4-BE49-F238E27FC236}">
                <a16:creationId xmlns:a16="http://schemas.microsoft.com/office/drawing/2014/main" id="{8185AD8A-9557-4D2C-B882-83D6F2FC6D5E}"/>
              </a:ext>
            </a:extLst>
          </p:cNvPr>
          <p:cNvSpPr/>
          <p:nvPr/>
        </p:nvSpPr>
        <p:spPr>
          <a:xfrm>
            <a:off x="5904290" y="4325611"/>
            <a:ext cx="6442541" cy="36322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92" y="0"/>
                </a:moveTo>
                <a:cubicBezTo>
                  <a:pt x="2468" y="0"/>
                  <a:pt x="2205" y="476"/>
                  <a:pt x="2205" y="1065"/>
                </a:cubicBezTo>
                <a:lnTo>
                  <a:pt x="2205" y="19736"/>
                </a:lnTo>
                <a:lnTo>
                  <a:pt x="0" y="19736"/>
                </a:lnTo>
                <a:cubicBezTo>
                  <a:pt x="38" y="20777"/>
                  <a:pt x="516" y="21600"/>
                  <a:pt x="1100" y="21600"/>
                </a:cubicBezTo>
                <a:lnTo>
                  <a:pt x="10799" y="21600"/>
                </a:lnTo>
                <a:lnTo>
                  <a:pt x="20500" y="21600"/>
                </a:lnTo>
                <a:cubicBezTo>
                  <a:pt x="21084" y="21600"/>
                  <a:pt x="21562" y="20777"/>
                  <a:pt x="21600" y="19736"/>
                </a:cubicBezTo>
                <a:lnTo>
                  <a:pt x="19400" y="19736"/>
                </a:lnTo>
                <a:lnTo>
                  <a:pt x="19400" y="1065"/>
                </a:lnTo>
                <a:cubicBezTo>
                  <a:pt x="19400" y="476"/>
                  <a:pt x="19138" y="0"/>
                  <a:pt x="18813" y="0"/>
                </a:cubicBezTo>
                <a:lnTo>
                  <a:pt x="10803" y="0"/>
                </a:lnTo>
                <a:lnTo>
                  <a:pt x="2792" y="0"/>
                </a:lnTo>
                <a:close/>
                <a:moveTo>
                  <a:pt x="10780" y="265"/>
                </a:moveTo>
                <a:cubicBezTo>
                  <a:pt x="10849" y="265"/>
                  <a:pt x="10907" y="367"/>
                  <a:pt x="10907" y="493"/>
                </a:cubicBezTo>
                <a:cubicBezTo>
                  <a:pt x="10907" y="618"/>
                  <a:pt x="10849" y="720"/>
                  <a:pt x="10780" y="720"/>
                </a:cubicBezTo>
                <a:cubicBezTo>
                  <a:pt x="10711" y="720"/>
                  <a:pt x="10655" y="618"/>
                  <a:pt x="10655" y="493"/>
                </a:cubicBezTo>
                <a:cubicBezTo>
                  <a:pt x="10655" y="367"/>
                  <a:pt x="10711" y="265"/>
                  <a:pt x="10780" y="265"/>
                </a:cubicBezTo>
                <a:close/>
                <a:moveTo>
                  <a:pt x="2792" y="1065"/>
                </a:moveTo>
                <a:lnTo>
                  <a:pt x="10803" y="1065"/>
                </a:lnTo>
                <a:lnTo>
                  <a:pt x="18813" y="1065"/>
                </a:lnTo>
                <a:lnTo>
                  <a:pt x="18813" y="1333"/>
                </a:lnTo>
                <a:lnTo>
                  <a:pt x="18813" y="19316"/>
                </a:lnTo>
                <a:lnTo>
                  <a:pt x="18813" y="19581"/>
                </a:lnTo>
                <a:lnTo>
                  <a:pt x="10803" y="19581"/>
                </a:lnTo>
                <a:lnTo>
                  <a:pt x="2792" y="19581"/>
                </a:lnTo>
                <a:lnTo>
                  <a:pt x="2792" y="19316"/>
                </a:lnTo>
                <a:lnTo>
                  <a:pt x="2792" y="1333"/>
                </a:lnTo>
                <a:lnTo>
                  <a:pt x="2792" y="1065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75;p8">
            <a:extLst>
              <a:ext uri="{FF2B5EF4-FFF2-40B4-BE49-F238E27FC236}">
                <a16:creationId xmlns:a16="http://schemas.microsoft.com/office/drawing/2014/main" id="{C9E9C0D1-A53D-49FC-A9E5-835CECD07B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439072" y="861594"/>
            <a:ext cx="9568182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74;p15">
            <a:extLst>
              <a:ext uri="{FF2B5EF4-FFF2-40B4-BE49-F238E27FC236}">
                <a16:creationId xmlns:a16="http://schemas.microsoft.com/office/drawing/2014/main" id="{21E227CF-FA24-4287-9482-DB33106854D7}"/>
              </a:ext>
            </a:extLst>
          </p:cNvPr>
          <p:cNvSpPr/>
          <p:nvPr/>
        </p:nvSpPr>
        <p:spPr>
          <a:xfrm rot="5400000">
            <a:off x="8695133" y="2466109"/>
            <a:ext cx="807844" cy="4832398"/>
          </a:xfrm>
          <a:prstGeom prst="rect">
            <a:avLst/>
          </a:prstGeom>
          <a:solidFill>
            <a:srgbClr val="72B1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477;p15">
            <a:extLst>
              <a:ext uri="{FF2B5EF4-FFF2-40B4-BE49-F238E27FC236}">
                <a16:creationId xmlns:a16="http://schemas.microsoft.com/office/drawing/2014/main" id="{AD3DCD78-8616-49FA-9C40-8A3455FDC795}"/>
              </a:ext>
            </a:extLst>
          </p:cNvPr>
          <p:cNvSpPr/>
          <p:nvPr/>
        </p:nvSpPr>
        <p:spPr>
          <a:xfrm rot="5400000">
            <a:off x="8695133" y="3269643"/>
            <a:ext cx="807845" cy="4832399"/>
          </a:xfrm>
          <a:prstGeom prst="rect">
            <a:avLst/>
          </a:prstGeom>
          <a:solidFill>
            <a:srgbClr val="4999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480;p15">
            <a:extLst>
              <a:ext uri="{FF2B5EF4-FFF2-40B4-BE49-F238E27FC236}">
                <a16:creationId xmlns:a16="http://schemas.microsoft.com/office/drawing/2014/main" id="{10DC31B2-D61A-4F4E-9CEB-F59FB70BFD2C}"/>
              </a:ext>
            </a:extLst>
          </p:cNvPr>
          <p:cNvSpPr/>
          <p:nvPr/>
        </p:nvSpPr>
        <p:spPr>
          <a:xfrm rot="5400000">
            <a:off x="8695133" y="4012250"/>
            <a:ext cx="807846" cy="4832398"/>
          </a:xfrm>
          <a:prstGeom prst="rect">
            <a:avLst/>
          </a:prstGeom>
          <a:solidFill>
            <a:srgbClr val="259C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483;p15">
            <a:extLst>
              <a:ext uri="{FF2B5EF4-FFF2-40B4-BE49-F238E27FC236}">
                <a16:creationId xmlns:a16="http://schemas.microsoft.com/office/drawing/2014/main" id="{A7DFBB45-5691-4015-99E5-E21E9385BC3A}"/>
              </a:ext>
            </a:extLst>
          </p:cNvPr>
          <p:cNvSpPr/>
          <p:nvPr/>
        </p:nvSpPr>
        <p:spPr>
          <a:xfrm rot="5400000">
            <a:off x="8695135" y="4827236"/>
            <a:ext cx="807844" cy="4832397"/>
          </a:xfrm>
          <a:prstGeom prst="rect">
            <a:avLst/>
          </a:prstGeom>
          <a:solidFill>
            <a:srgbClr val="468D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475;p15">
            <a:extLst>
              <a:ext uri="{FF2B5EF4-FFF2-40B4-BE49-F238E27FC236}">
                <a16:creationId xmlns:a16="http://schemas.microsoft.com/office/drawing/2014/main" id="{D8A1EE91-1CEC-4258-AD8C-FE84422E3ECE}"/>
              </a:ext>
            </a:extLst>
          </p:cNvPr>
          <p:cNvSpPr/>
          <p:nvPr/>
        </p:nvSpPr>
        <p:spPr>
          <a:xfrm>
            <a:off x="6816303" y="4388059"/>
            <a:ext cx="4347253" cy="88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line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478;p15">
            <a:extLst>
              <a:ext uri="{FF2B5EF4-FFF2-40B4-BE49-F238E27FC236}">
                <a16:creationId xmlns:a16="http://schemas.microsoft.com/office/drawing/2014/main" id="{14524D0E-77E8-4BEB-B653-861AE45192DA}"/>
              </a:ext>
            </a:extLst>
          </p:cNvPr>
          <p:cNvSpPr/>
          <p:nvPr/>
        </p:nvSpPr>
        <p:spPr>
          <a:xfrm>
            <a:off x="6816303" y="5369439"/>
            <a:ext cx="4417529" cy="65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Zero or more header fields followed by CRLF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481;p15">
            <a:extLst>
              <a:ext uri="{FF2B5EF4-FFF2-40B4-BE49-F238E27FC236}">
                <a16:creationId xmlns:a16="http://schemas.microsoft.com/office/drawing/2014/main" id="{2BCB71B8-441B-4BB3-B068-569FE063426F}"/>
              </a:ext>
            </a:extLst>
          </p:cNvPr>
          <p:cNvSpPr/>
          <p:nvPr/>
        </p:nvSpPr>
        <p:spPr>
          <a:xfrm>
            <a:off x="6816303" y="6003043"/>
            <a:ext cx="4734467" cy="88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 empty line (End of header fields  indicator)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484;p15">
            <a:extLst>
              <a:ext uri="{FF2B5EF4-FFF2-40B4-BE49-F238E27FC236}">
                <a16:creationId xmlns:a16="http://schemas.microsoft.com/office/drawing/2014/main" id="{3112D462-BC31-4F9A-9817-4C15DFC34AD2}"/>
              </a:ext>
            </a:extLst>
          </p:cNvPr>
          <p:cNvSpPr/>
          <p:nvPr/>
        </p:nvSpPr>
        <p:spPr>
          <a:xfrm>
            <a:off x="6816303" y="6822284"/>
            <a:ext cx="4474040" cy="68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Message body (Optional)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859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7799-5A35-4DA5-9475-48739F77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HTTP Methods</a:t>
            </a:r>
            <a:endParaRPr lang="en-IN" dirty="0"/>
          </a:p>
        </p:txBody>
      </p:sp>
      <p:pic>
        <p:nvPicPr>
          <p:cNvPr id="5" name="Google Shape;175;p8">
            <a:extLst>
              <a:ext uri="{FF2B5EF4-FFF2-40B4-BE49-F238E27FC236}">
                <a16:creationId xmlns:a16="http://schemas.microsoft.com/office/drawing/2014/main" id="{A428A684-4B35-444E-A77B-B2B302E066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522669" y="861594"/>
            <a:ext cx="5400988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4;p16">
            <a:extLst>
              <a:ext uri="{FF2B5EF4-FFF2-40B4-BE49-F238E27FC236}">
                <a16:creationId xmlns:a16="http://schemas.microsoft.com/office/drawing/2014/main" id="{50E230CC-2EC6-4A3A-92D1-26A2EFA60E1A}"/>
              </a:ext>
            </a:extLst>
          </p:cNvPr>
          <p:cNvSpPr/>
          <p:nvPr/>
        </p:nvSpPr>
        <p:spPr>
          <a:xfrm>
            <a:off x="5967939" y="2116809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55A3C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95;p16">
            <a:extLst>
              <a:ext uri="{FF2B5EF4-FFF2-40B4-BE49-F238E27FC236}">
                <a16:creationId xmlns:a16="http://schemas.microsoft.com/office/drawing/2014/main" id="{D43D205F-8231-479E-9D1C-69E6D77EFCEC}"/>
              </a:ext>
            </a:extLst>
          </p:cNvPr>
          <p:cNvSpPr/>
          <p:nvPr/>
        </p:nvSpPr>
        <p:spPr>
          <a:xfrm>
            <a:off x="8257805" y="2198543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55A3C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96;p16">
            <a:extLst>
              <a:ext uri="{FF2B5EF4-FFF2-40B4-BE49-F238E27FC236}">
                <a16:creationId xmlns:a16="http://schemas.microsoft.com/office/drawing/2014/main" id="{AC1F6005-6A77-4C74-8FDD-238323B84B01}"/>
              </a:ext>
            </a:extLst>
          </p:cNvPr>
          <p:cNvSpPr/>
          <p:nvPr/>
        </p:nvSpPr>
        <p:spPr>
          <a:xfrm>
            <a:off x="4813410" y="3522015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7A97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97;p16">
            <a:extLst>
              <a:ext uri="{FF2B5EF4-FFF2-40B4-BE49-F238E27FC236}">
                <a16:creationId xmlns:a16="http://schemas.microsoft.com/office/drawing/2014/main" id="{A5EEBE4C-35D6-49DF-A190-3A8E9D1CAC05}"/>
              </a:ext>
            </a:extLst>
          </p:cNvPr>
          <p:cNvSpPr/>
          <p:nvPr/>
        </p:nvSpPr>
        <p:spPr>
          <a:xfrm>
            <a:off x="9364007" y="3615840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7A97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98;p16">
            <a:extLst>
              <a:ext uri="{FF2B5EF4-FFF2-40B4-BE49-F238E27FC236}">
                <a16:creationId xmlns:a16="http://schemas.microsoft.com/office/drawing/2014/main" id="{EF74B8C1-5C5F-4670-9938-67CE734A41F5}"/>
              </a:ext>
            </a:extLst>
          </p:cNvPr>
          <p:cNvSpPr/>
          <p:nvPr/>
        </p:nvSpPr>
        <p:spPr>
          <a:xfrm>
            <a:off x="7088709" y="3530163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7A97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CONNECT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99;p16">
            <a:extLst>
              <a:ext uri="{FF2B5EF4-FFF2-40B4-BE49-F238E27FC236}">
                <a16:creationId xmlns:a16="http://schemas.microsoft.com/office/drawing/2014/main" id="{8CD2B3BB-8148-46B2-B05F-A82854B80E30}"/>
              </a:ext>
            </a:extLst>
          </p:cNvPr>
          <p:cNvSpPr/>
          <p:nvPr/>
        </p:nvSpPr>
        <p:spPr>
          <a:xfrm>
            <a:off x="8243237" y="5006923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55A3C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00;p16">
            <a:extLst>
              <a:ext uri="{FF2B5EF4-FFF2-40B4-BE49-F238E27FC236}">
                <a16:creationId xmlns:a16="http://schemas.microsoft.com/office/drawing/2014/main" id="{4A4CAB90-8C9C-4A0B-BDF3-40DD1C9B0B4E}"/>
              </a:ext>
            </a:extLst>
          </p:cNvPr>
          <p:cNvSpPr/>
          <p:nvPr/>
        </p:nvSpPr>
        <p:spPr>
          <a:xfrm>
            <a:off x="5967939" y="5006923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55A3C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01;p16">
            <a:extLst>
              <a:ext uri="{FF2B5EF4-FFF2-40B4-BE49-F238E27FC236}">
                <a16:creationId xmlns:a16="http://schemas.microsoft.com/office/drawing/2014/main" id="{9039ABD1-84BD-4A14-9992-01E7A858D850}"/>
              </a:ext>
            </a:extLst>
          </p:cNvPr>
          <p:cNvSpPr/>
          <p:nvPr/>
        </p:nvSpPr>
        <p:spPr>
          <a:xfrm>
            <a:off x="7141189" y="6426640"/>
            <a:ext cx="2070000" cy="20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F7A977"/>
          </a:solidFill>
          <a:ln w="12700" cap="flat" cmpd="sng">
            <a:solidFill>
              <a:srgbClr val="1F386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93;p16">
            <a:extLst>
              <a:ext uri="{FF2B5EF4-FFF2-40B4-BE49-F238E27FC236}">
                <a16:creationId xmlns:a16="http://schemas.microsoft.com/office/drawing/2014/main" id="{7CB990E3-55FA-404C-8BAF-8BD4BA85A51F}"/>
              </a:ext>
            </a:extLst>
          </p:cNvPr>
          <p:cNvSpPr/>
          <p:nvPr/>
        </p:nvSpPr>
        <p:spPr>
          <a:xfrm>
            <a:off x="2235833" y="1086294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HTTP method names are case sensitive. They must be used in uppercase</a:t>
            </a:r>
            <a:r>
              <a:rPr lang="en-IN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only.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546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A146-B607-4E8B-894E-AA002ADF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 between HTTP GET and POST</a:t>
            </a:r>
          </a:p>
        </p:txBody>
      </p:sp>
      <p:pic>
        <p:nvPicPr>
          <p:cNvPr id="5" name="Google Shape;175;p8">
            <a:extLst>
              <a:ext uri="{FF2B5EF4-FFF2-40B4-BE49-F238E27FC236}">
                <a16:creationId xmlns:a16="http://schemas.microsoft.com/office/drawing/2014/main" id="{C4AA2ED5-A474-40B7-9123-FC495AF823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855538" y="861594"/>
            <a:ext cx="12735250" cy="91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Google Shape;509;p17">
            <a:extLst>
              <a:ext uri="{FF2B5EF4-FFF2-40B4-BE49-F238E27FC236}">
                <a16:creationId xmlns:a16="http://schemas.microsoft.com/office/drawing/2014/main" id="{C96996E1-F1AC-485E-AD5A-3DD4DD64F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303873"/>
              </p:ext>
            </p:extLst>
          </p:nvPr>
        </p:nvGraphicFramePr>
        <p:xfrm>
          <a:off x="2332126" y="1669187"/>
          <a:ext cx="11582400" cy="641282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82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 dirty="0">
                          <a:sym typeface="Open Sans"/>
                        </a:rPr>
                        <a:t>GET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POST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 dirty="0">
                          <a:sym typeface="Open Sans"/>
                        </a:rPr>
                        <a:t>Request parameters are passed in the URL string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 parameters are passed in the request body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are usually used for viewing a record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 dirty="0">
                          <a:sym typeface="Open Sans"/>
                        </a:rPr>
                        <a:t>Requests are mainly used for updating a record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can be cached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are never cached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remain in browser history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do not remain in browser history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can be bookmarked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cannot be bookmarked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can contain only ASCII characters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>
                          <a:sym typeface="Open Sans"/>
                        </a:rPr>
                        <a:t>Requests have no restrictions on data 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 dirty="0">
                          <a:sym typeface="Open Sans"/>
                        </a:rPr>
                        <a:t>Requests have length restrictions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strike="noStrike" cap="none" dirty="0">
                          <a:sym typeface="Open Sans"/>
                        </a:rPr>
                        <a:t>Requests have no restrictions on data length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9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d11cf31a_1_0"/>
          <p:cNvSpPr txBox="1">
            <a:spLocks noGrp="1"/>
          </p:cNvSpPr>
          <p:nvPr>
            <p:ph type="body" idx="1"/>
          </p:nvPr>
        </p:nvSpPr>
        <p:spPr>
          <a:xfrm>
            <a:off x="8248728" y="4606504"/>
            <a:ext cx="6960049" cy="905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Become a Back-end Expert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65A5-37B2-4466-83F8-39C714CC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Hypertext Transfer Protocol (HTTP)</a:t>
            </a:r>
          </a:p>
        </p:txBody>
      </p:sp>
      <p:pic>
        <p:nvPicPr>
          <p:cNvPr id="5" name="Google Shape;175;p8">
            <a:extLst>
              <a:ext uri="{FF2B5EF4-FFF2-40B4-BE49-F238E27FC236}">
                <a16:creationId xmlns:a16="http://schemas.microsoft.com/office/drawing/2014/main" id="{B2B81407-5304-4106-B005-194334B52A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218776" y="861594"/>
            <a:ext cx="14008775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7;p18">
            <a:extLst>
              <a:ext uri="{FF2B5EF4-FFF2-40B4-BE49-F238E27FC236}">
                <a16:creationId xmlns:a16="http://schemas.microsoft.com/office/drawing/2014/main" id="{E7D177EA-EE7B-42CA-B8DB-FC8DF8453798}"/>
              </a:ext>
            </a:extLst>
          </p:cNvPr>
          <p:cNvSpPr/>
          <p:nvPr/>
        </p:nvSpPr>
        <p:spPr>
          <a:xfrm>
            <a:off x="2235833" y="1086294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Java, HTTP requests can be sent using the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HttpURLConnection 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518;p18">
            <a:extLst>
              <a:ext uri="{FF2B5EF4-FFF2-40B4-BE49-F238E27FC236}">
                <a16:creationId xmlns:a16="http://schemas.microsoft.com/office/drawing/2014/main" id="{81288F8E-2244-430D-A118-02F33F7261E8}"/>
              </a:ext>
            </a:extLst>
          </p:cNvPr>
          <p:cNvSpPr/>
          <p:nvPr/>
        </p:nvSpPr>
        <p:spPr>
          <a:xfrm>
            <a:off x="3483363" y="2318559"/>
            <a:ext cx="9289274" cy="591826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URL url = new URL("</a:t>
            </a:r>
            <a:r>
              <a:rPr lang="en-IN" sz="2200" b="0" i="0" u="sng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https://somedomain.com</a:t>
            </a: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HttpURLConnection conn = (HttpURLConnection) url.openConnection();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conn.setRequestMethod("GET");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conn.setRequestProperty("User-Agent", "Java Browser");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BufferedReader rdr = new BufferedReader(new InputStreamReader(conn.getInputStream()));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 line = null;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StringBuilder sb = new StringBuilder("");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((line = rdr.readLine()) != null) {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  sb.append(line);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rdr.close();</a:t>
            </a:r>
            <a:b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System.out.println(sb.toString());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9945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Differences between GET and POST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the differences between GET and POST.</a:t>
            </a:r>
            <a:endParaRPr lang="en-US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30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4601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differences between GET and POST: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Java project in your IDE.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in Java to demonstrate the differences between GET and POST methods.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5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D41C5-46A9-4720-81D2-3C2B0D16A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Overview of Servlets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19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9651EE-0175-4F9D-ADF4-4BCA8CBC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Servlet</a:t>
            </a:r>
          </a:p>
        </p:txBody>
      </p:sp>
      <p:grpSp>
        <p:nvGrpSpPr>
          <p:cNvPr id="6" name="Google Shape;547;p22">
            <a:extLst>
              <a:ext uri="{FF2B5EF4-FFF2-40B4-BE49-F238E27FC236}">
                <a16:creationId xmlns:a16="http://schemas.microsoft.com/office/drawing/2014/main" id="{D9A57023-5BF5-4D15-A51D-D00D03335357}"/>
              </a:ext>
            </a:extLst>
          </p:cNvPr>
          <p:cNvGrpSpPr/>
          <p:nvPr/>
        </p:nvGrpSpPr>
        <p:grpSpPr>
          <a:xfrm>
            <a:off x="1364596" y="1882447"/>
            <a:ext cx="13571310" cy="6569950"/>
            <a:chOff x="0" y="0"/>
            <a:chExt cx="13571310" cy="6569950"/>
          </a:xfrm>
        </p:grpSpPr>
        <p:sp>
          <p:nvSpPr>
            <p:cNvPr id="7" name="Google Shape;548;p22">
              <a:extLst>
                <a:ext uri="{FF2B5EF4-FFF2-40B4-BE49-F238E27FC236}">
                  <a16:creationId xmlns:a16="http://schemas.microsoft.com/office/drawing/2014/main" id="{098C3D57-292F-4C04-95CA-8B027F6C375A}"/>
                </a:ext>
              </a:extLst>
            </p:cNvPr>
            <p:cNvSpPr/>
            <p:nvPr/>
          </p:nvSpPr>
          <p:spPr>
            <a:xfrm>
              <a:off x="0" y="0"/>
              <a:ext cx="13571310" cy="656995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0E0E0"/>
            </a:solidFill>
            <a:ln w="9525" cap="flat" cmpd="sng">
              <a:solidFill>
                <a:srgbClr val="5252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49;p22">
              <a:extLst>
                <a:ext uri="{FF2B5EF4-FFF2-40B4-BE49-F238E27FC236}">
                  <a16:creationId xmlns:a16="http://schemas.microsoft.com/office/drawing/2014/main" id="{7DBA84A7-841F-422C-8ECA-8D0AE1855D3C}"/>
                </a:ext>
              </a:extLst>
            </p:cNvPr>
            <p:cNvSpPr/>
            <p:nvPr/>
          </p:nvSpPr>
          <p:spPr>
            <a:xfrm>
              <a:off x="0" y="1970985"/>
              <a:ext cx="3013786" cy="2627980"/>
            </a:xfrm>
            <a:prstGeom prst="roundRect">
              <a:avLst>
                <a:gd name="adj" fmla="val 16667"/>
              </a:avLst>
            </a:prstGeom>
            <a:solidFill>
              <a:srgbClr val="3F97C0"/>
            </a:solidFill>
            <a:ln w="25400" cap="flat" cmpd="sng">
              <a:solidFill>
                <a:srgbClr val="5252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50;p22">
              <a:extLst>
                <a:ext uri="{FF2B5EF4-FFF2-40B4-BE49-F238E27FC236}">
                  <a16:creationId xmlns:a16="http://schemas.microsoft.com/office/drawing/2014/main" id="{EAF2E919-1CC7-4AAB-82D3-8BAF68152F8B}"/>
                </a:ext>
              </a:extLst>
            </p:cNvPr>
            <p:cNvSpPr txBox="1"/>
            <p:nvPr/>
          </p:nvSpPr>
          <p:spPr>
            <a:xfrm>
              <a:off x="128287" y="2099272"/>
              <a:ext cx="2757212" cy="2371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Is used to create a web application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51;p22">
              <a:extLst>
                <a:ext uri="{FF2B5EF4-FFF2-40B4-BE49-F238E27FC236}">
                  <a16:creationId xmlns:a16="http://schemas.microsoft.com/office/drawing/2014/main" id="{ACE64849-EE42-4287-817F-A1A1252116C4}"/>
                </a:ext>
              </a:extLst>
            </p:cNvPr>
            <p:cNvSpPr/>
            <p:nvPr/>
          </p:nvSpPr>
          <p:spPr>
            <a:xfrm>
              <a:off x="3520723" y="1970985"/>
              <a:ext cx="3013786" cy="2627980"/>
            </a:xfrm>
            <a:prstGeom prst="roundRect">
              <a:avLst>
                <a:gd name="adj" fmla="val 16667"/>
              </a:avLst>
            </a:prstGeom>
            <a:solidFill>
              <a:srgbClr val="F38573"/>
            </a:solidFill>
            <a:ln w="25400" cap="flat" cmpd="sng">
              <a:solidFill>
                <a:srgbClr val="5252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52;p22">
              <a:extLst>
                <a:ext uri="{FF2B5EF4-FFF2-40B4-BE49-F238E27FC236}">
                  <a16:creationId xmlns:a16="http://schemas.microsoft.com/office/drawing/2014/main" id="{AC54CE8F-D615-4483-9E95-A63E06CCB923}"/>
                </a:ext>
              </a:extLst>
            </p:cNvPr>
            <p:cNvSpPr txBox="1"/>
            <p:nvPr/>
          </p:nvSpPr>
          <p:spPr>
            <a:xfrm>
              <a:off x="3649010" y="2099272"/>
              <a:ext cx="2757212" cy="2371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Runs on a web or an application server and acts as a middle layer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53;p22">
              <a:extLst>
                <a:ext uri="{FF2B5EF4-FFF2-40B4-BE49-F238E27FC236}">
                  <a16:creationId xmlns:a16="http://schemas.microsoft.com/office/drawing/2014/main" id="{69B79E23-3A48-43A7-B5FA-534666372429}"/>
                </a:ext>
              </a:extLst>
            </p:cNvPr>
            <p:cNvSpPr/>
            <p:nvPr/>
          </p:nvSpPr>
          <p:spPr>
            <a:xfrm>
              <a:off x="7036807" y="1970985"/>
              <a:ext cx="3013786" cy="2627980"/>
            </a:xfrm>
            <a:prstGeom prst="roundRect">
              <a:avLst>
                <a:gd name="adj" fmla="val 16667"/>
              </a:avLst>
            </a:prstGeom>
            <a:solidFill>
              <a:srgbClr val="F69E66"/>
            </a:solidFill>
            <a:ln w="25400" cap="flat" cmpd="sng">
              <a:solidFill>
                <a:srgbClr val="5252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54;p22">
              <a:extLst>
                <a:ext uri="{FF2B5EF4-FFF2-40B4-BE49-F238E27FC236}">
                  <a16:creationId xmlns:a16="http://schemas.microsoft.com/office/drawing/2014/main" id="{81E7AB47-F225-43AD-AA24-D3847F00CBD6}"/>
                </a:ext>
              </a:extLst>
            </p:cNvPr>
            <p:cNvSpPr txBox="1"/>
            <p:nvPr/>
          </p:nvSpPr>
          <p:spPr>
            <a:xfrm>
              <a:off x="7165094" y="2099272"/>
              <a:ext cx="2757212" cy="2371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Is a web component deployed on the server to create dynamic web pages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55;p22">
              <a:extLst>
                <a:ext uri="{FF2B5EF4-FFF2-40B4-BE49-F238E27FC236}">
                  <a16:creationId xmlns:a16="http://schemas.microsoft.com/office/drawing/2014/main" id="{7ACF1EDD-4BF7-4412-B19F-F83CCA579016}"/>
                </a:ext>
              </a:extLst>
            </p:cNvPr>
            <p:cNvSpPr/>
            <p:nvPr/>
          </p:nvSpPr>
          <p:spPr>
            <a:xfrm>
              <a:off x="10552891" y="1970985"/>
              <a:ext cx="3013786" cy="2627980"/>
            </a:xfrm>
            <a:prstGeom prst="roundRect">
              <a:avLst>
                <a:gd name="adj" fmla="val 16667"/>
              </a:avLst>
            </a:prstGeom>
            <a:solidFill>
              <a:srgbClr val="9CDAEB"/>
            </a:solidFill>
            <a:ln w="25400" cap="flat" cmpd="sng">
              <a:solidFill>
                <a:srgbClr val="5252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56;p22">
              <a:extLst>
                <a:ext uri="{FF2B5EF4-FFF2-40B4-BE49-F238E27FC236}">
                  <a16:creationId xmlns:a16="http://schemas.microsoft.com/office/drawing/2014/main" id="{E6F36FA1-7F7A-4FC2-A227-DA081EAB40DF}"/>
                </a:ext>
              </a:extLst>
            </p:cNvPr>
            <p:cNvSpPr txBox="1"/>
            <p:nvPr/>
          </p:nvSpPr>
          <p:spPr>
            <a:xfrm>
              <a:off x="10681178" y="2099272"/>
              <a:ext cx="2757212" cy="2371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Is similar to Common Gateway Interface (CGI) but has several advantages over CGI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557;p22">
            <a:extLst>
              <a:ext uri="{FF2B5EF4-FFF2-40B4-BE49-F238E27FC236}">
                <a16:creationId xmlns:a16="http://schemas.microsoft.com/office/drawing/2014/main" id="{0F42D3BE-2BAF-442E-B9BE-C8861B857E62}"/>
              </a:ext>
            </a:extLst>
          </p:cNvPr>
          <p:cNvSpPr/>
          <p:nvPr/>
        </p:nvSpPr>
        <p:spPr>
          <a:xfrm>
            <a:off x="3258441" y="1111815"/>
            <a:ext cx="9739116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Java, a servlet is a server-side web component that is written in accordance with Servlet API specifications.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558;p22">
            <a:extLst>
              <a:ext uri="{FF2B5EF4-FFF2-40B4-BE49-F238E27FC236}">
                <a16:creationId xmlns:a16="http://schemas.microsoft.com/office/drawing/2014/main" id="{A62DF044-5B93-4AA3-9DD6-76D88F3FA378}"/>
              </a:ext>
            </a:extLst>
          </p:cNvPr>
          <p:cNvSpPr/>
          <p:nvPr/>
        </p:nvSpPr>
        <p:spPr>
          <a:xfrm>
            <a:off x="1364609" y="2369590"/>
            <a:ext cx="11784300" cy="11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is a technology that: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75;p8">
            <a:extLst>
              <a:ext uri="{FF2B5EF4-FFF2-40B4-BE49-F238E27FC236}">
                <a16:creationId xmlns:a16="http://schemas.microsoft.com/office/drawing/2014/main" id="{F2874120-0E7E-4C73-BF35-36D2DF78D2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6764470" y="889644"/>
            <a:ext cx="277156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763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5;p23">
            <a:extLst>
              <a:ext uri="{FF2B5EF4-FFF2-40B4-BE49-F238E27FC236}">
                <a16:creationId xmlns:a16="http://schemas.microsoft.com/office/drawing/2014/main" id="{750058FE-45B3-4C48-AEE2-BF103E6FDE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Common Gateway Interface (CGI)</a:t>
            </a:r>
            <a:endParaRPr/>
          </a:p>
        </p:txBody>
      </p:sp>
      <p:grpSp>
        <p:nvGrpSpPr>
          <p:cNvPr id="6" name="Google Shape;566;p23">
            <a:extLst>
              <a:ext uri="{FF2B5EF4-FFF2-40B4-BE49-F238E27FC236}">
                <a16:creationId xmlns:a16="http://schemas.microsoft.com/office/drawing/2014/main" id="{BD6FB280-F642-4272-B6D9-F8AB0FDB4EDB}"/>
              </a:ext>
            </a:extLst>
          </p:cNvPr>
          <p:cNvGrpSpPr/>
          <p:nvPr/>
        </p:nvGrpSpPr>
        <p:grpSpPr>
          <a:xfrm>
            <a:off x="1445075" y="2275211"/>
            <a:ext cx="7507537" cy="1279145"/>
            <a:chOff x="1280067" y="2303852"/>
            <a:chExt cx="6632528" cy="1279145"/>
          </a:xfrm>
        </p:grpSpPr>
        <p:sp>
          <p:nvSpPr>
            <p:cNvPr id="7" name="Google Shape;567;p23">
              <a:extLst>
                <a:ext uri="{FF2B5EF4-FFF2-40B4-BE49-F238E27FC236}">
                  <a16:creationId xmlns:a16="http://schemas.microsoft.com/office/drawing/2014/main" id="{8162D3FD-CCC4-4F90-A000-9C7F52619B32}"/>
                </a:ext>
              </a:extLst>
            </p:cNvPr>
            <p:cNvSpPr/>
            <p:nvPr/>
          </p:nvSpPr>
          <p:spPr>
            <a:xfrm>
              <a:off x="2112068" y="2303852"/>
              <a:ext cx="5800527" cy="1279145"/>
            </a:xfrm>
            <a:prstGeom prst="chevron">
              <a:avLst>
                <a:gd name="adj" fmla="val 50000"/>
              </a:avLst>
            </a:prstGeom>
            <a:noFill/>
            <a:ln w="25400" cap="flat" cmpd="sng">
              <a:solidFill>
                <a:srgbClr val="A7DE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CGI is a set of rules for running programs and scripts on a web 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68;p23">
              <a:extLst>
                <a:ext uri="{FF2B5EF4-FFF2-40B4-BE49-F238E27FC236}">
                  <a16:creationId xmlns:a16="http://schemas.microsoft.com/office/drawing/2014/main" id="{60F7A7F2-D081-4A7F-830F-D23431294149}"/>
                </a:ext>
              </a:extLst>
            </p:cNvPr>
            <p:cNvSpPr/>
            <p:nvPr/>
          </p:nvSpPr>
          <p:spPr>
            <a:xfrm rot="-2700000">
              <a:off x="1481825" y="2532233"/>
              <a:ext cx="795104" cy="900000"/>
            </a:xfrm>
            <a:prstGeom prst="rect">
              <a:avLst/>
            </a:prstGeom>
            <a:solidFill>
              <a:srgbClr val="A7DEED"/>
            </a:solidFill>
            <a:ln w="12700" cap="flat" cmpd="sng">
              <a:solidFill>
                <a:srgbClr val="1E4E79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569;p23">
            <a:extLst>
              <a:ext uri="{FF2B5EF4-FFF2-40B4-BE49-F238E27FC236}">
                <a16:creationId xmlns:a16="http://schemas.microsoft.com/office/drawing/2014/main" id="{2DDF93B5-540E-4566-8287-3FA0041FBFFE}"/>
              </a:ext>
            </a:extLst>
          </p:cNvPr>
          <p:cNvSpPr/>
          <p:nvPr/>
        </p:nvSpPr>
        <p:spPr>
          <a:xfrm>
            <a:off x="1112275" y="1749357"/>
            <a:ext cx="8371967" cy="6487087"/>
          </a:xfrm>
          <a:prstGeom prst="rect">
            <a:avLst/>
          </a:prstGeom>
          <a:noFill/>
          <a:ln w="28575" cap="flat" cmpd="sng">
            <a:solidFill>
              <a:srgbClr val="73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570;p23">
            <a:extLst>
              <a:ext uri="{FF2B5EF4-FFF2-40B4-BE49-F238E27FC236}">
                <a16:creationId xmlns:a16="http://schemas.microsoft.com/office/drawing/2014/main" id="{49572DD8-D9C8-4CFB-8808-3DD2635C8946}"/>
              </a:ext>
            </a:extLst>
          </p:cNvPr>
          <p:cNvGrpSpPr/>
          <p:nvPr/>
        </p:nvGrpSpPr>
        <p:grpSpPr>
          <a:xfrm>
            <a:off x="10865715" y="3241964"/>
            <a:ext cx="3903232" cy="3546763"/>
            <a:chOff x="11225932" y="3241964"/>
            <a:chExt cx="3903232" cy="3546763"/>
          </a:xfrm>
        </p:grpSpPr>
        <p:sp>
          <p:nvSpPr>
            <p:cNvPr id="11" name="Google Shape;571;p23">
              <a:extLst>
                <a:ext uri="{FF2B5EF4-FFF2-40B4-BE49-F238E27FC236}">
                  <a16:creationId xmlns:a16="http://schemas.microsoft.com/office/drawing/2014/main" id="{E304F29E-0D0B-4E1F-BE9B-826BA645F81F}"/>
                </a:ext>
              </a:extLst>
            </p:cNvPr>
            <p:cNvSpPr/>
            <p:nvPr/>
          </p:nvSpPr>
          <p:spPr>
            <a:xfrm>
              <a:off x="11225932" y="3241964"/>
              <a:ext cx="3903232" cy="3546763"/>
            </a:xfrm>
            <a:prstGeom prst="bracketPair">
              <a:avLst/>
            </a:prstGeom>
            <a:noFill/>
            <a:ln w="9525" cap="flat" cmpd="sng">
              <a:solidFill>
                <a:srgbClr val="73AAD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72;p23">
              <a:extLst>
                <a:ext uri="{FF2B5EF4-FFF2-40B4-BE49-F238E27FC236}">
                  <a16:creationId xmlns:a16="http://schemas.microsoft.com/office/drawing/2014/main" id="{6C97FD66-612D-4BB1-BAE3-9E35FA035E9D}"/>
                </a:ext>
              </a:extLst>
            </p:cNvPr>
            <p:cNvSpPr/>
            <p:nvPr/>
          </p:nvSpPr>
          <p:spPr>
            <a:xfrm>
              <a:off x="11630868" y="3655869"/>
              <a:ext cx="3093359" cy="2735035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73AAD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CGI programs can be written in programming languages such as Java, Perl, and C++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573;p23">
            <a:extLst>
              <a:ext uri="{FF2B5EF4-FFF2-40B4-BE49-F238E27FC236}">
                <a16:creationId xmlns:a16="http://schemas.microsoft.com/office/drawing/2014/main" id="{0AC68C86-FE06-443C-8C41-27F6AB08233F}"/>
              </a:ext>
            </a:extLst>
          </p:cNvPr>
          <p:cNvGrpSpPr/>
          <p:nvPr/>
        </p:nvGrpSpPr>
        <p:grpSpPr>
          <a:xfrm>
            <a:off x="1445074" y="4298929"/>
            <a:ext cx="7507538" cy="1279145"/>
            <a:chOff x="1280066" y="2303852"/>
            <a:chExt cx="6632529" cy="1279145"/>
          </a:xfrm>
        </p:grpSpPr>
        <p:sp>
          <p:nvSpPr>
            <p:cNvPr id="14" name="Google Shape;574;p23">
              <a:extLst>
                <a:ext uri="{FF2B5EF4-FFF2-40B4-BE49-F238E27FC236}">
                  <a16:creationId xmlns:a16="http://schemas.microsoft.com/office/drawing/2014/main" id="{A318FE13-887E-441D-9342-88635A2A3F1E}"/>
                </a:ext>
              </a:extLst>
            </p:cNvPr>
            <p:cNvSpPr/>
            <p:nvPr/>
          </p:nvSpPr>
          <p:spPr>
            <a:xfrm>
              <a:off x="2112068" y="2303852"/>
              <a:ext cx="5800527" cy="1279145"/>
            </a:xfrm>
            <a:prstGeom prst="chevron">
              <a:avLst>
                <a:gd name="adj" fmla="val 50000"/>
              </a:avLst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CGI is a standard interface that can be used on multiple hardware platforms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75;p23">
              <a:extLst>
                <a:ext uri="{FF2B5EF4-FFF2-40B4-BE49-F238E27FC236}">
                  <a16:creationId xmlns:a16="http://schemas.microsoft.com/office/drawing/2014/main" id="{E1022BD3-1432-4D21-BDDC-6E745141C90C}"/>
                </a:ext>
              </a:extLst>
            </p:cNvPr>
            <p:cNvSpPr/>
            <p:nvPr/>
          </p:nvSpPr>
          <p:spPr>
            <a:xfrm rot="-2700000">
              <a:off x="1481824" y="2510672"/>
              <a:ext cx="795104" cy="900000"/>
            </a:xfrm>
            <a:prstGeom prst="rect">
              <a:avLst/>
            </a:prstGeom>
            <a:solidFill>
              <a:srgbClr val="F7A977"/>
            </a:solidFill>
            <a:ln w="12700" cap="flat" cmpd="sng">
              <a:solidFill>
                <a:srgbClr val="C55A1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576;p23">
            <a:extLst>
              <a:ext uri="{FF2B5EF4-FFF2-40B4-BE49-F238E27FC236}">
                <a16:creationId xmlns:a16="http://schemas.microsoft.com/office/drawing/2014/main" id="{01A73998-1E98-4D27-8B0D-FEC37E6D8ADF}"/>
              </a:ext>
            </a:extLst>
          </p:cNvPr>
          <p:cNvGrpSpPr/>
          <p:nvPr/>
        </p:nvGrpSpPr>
        <p:grpSpPr>
          <a:xfrm>
            <a:off x="1445074" y="6322647"/>
            <a:ext cx="7507540" cy="1279145"/>
            <a:chOff x="1280065" y="2303852"/>
            <a:chExt cx="6632530" cy="1279145"/>
          </a:xfrm>
        </p:grpSpPr>
        <p:sp>
          <p:nvSpPr>
            <p:cNvPr id="17" name="Google Shape;577;p23">
              <a:extLst>
                <a:ext uri="{FF2B5EF4-FFF2-40B4-BE49-F238E27FC236}">
                  <a16:creationId xmlns:a16="http://schemas.microsoft.com/office/drawing/2014/main" id="{D3B5229D-D0E0-419F-8C99-09B18B1CEBA7}"/>
                </a:ext>
              </a:extLst>
            </p:cNvPr>
            <p:cNvSpPr/>
            <p:nvPr/>
          </p:nvSpPr>
          <p:spPr>
            <a:xfrm>
              <a:off x="2112068" y="2303852"/>
              <a:ext cx="5800527" cy="1279145"/>
            </a:xfrm>
            <a:prstGeom prst="chevron">
              <a:avLst>
                <a:gd name="adj" fmla="val 50000"/>
              </a:avLst>
            </a:prstGeom>
            <a:noFill/>
            <a:ln w="25400" cap="flat" cmpd="sng">
              <a:solidFill>
                <a:srgbClr val="55A3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CGI specifies how information is communicated and transmitted between web browsers and web server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78;p23">
              <a:extLst>
                <a:ext uri="{FF2B5EF4-FFF2-40B4-BE49-F238E27FC236}">
                  <a16:creationId xmlns:a16="http://schemas.microsoft.com/office/drawing/2014/main" id="{442F0BDE-D23A-4864-9499-FB4E0DD58CDB}"/>
                </a:ext>
              </a:extLst>
            </p:cNvPr>
            <p:cNvSpPr/>
            <p:nvPr/>
          </p:nvSpPr>
          <p:spPr>
            <a:xfrm rot="-2700000">
              <a:off x="1481823" y="2493424"/>
              <a:ext cx="795104" cy="900000"/>
            </a:xfrm>
            <a:prstGeom prst="rect">
              <a:avLst/>
            </a:prstGeom>
            <a:solidFill>
              <a:srgbClr val="55A3C7"/>
            </a:solidFill>
            <a:ln w="12700" cap="flat" cmpd="sng">
              <a:solidFill>
                <a:srgbClr val="1E4E79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" name="Google Shape;175;p8">
            <a:extLst>
              <a:ext uri="{FF2B5EF4-FFF2-40B4-BE49-F238E27FC236}">
                <a16:creationId xmlns:a16="http://schemas.microsoft.com/office/drawing/2014/main" id="{BF78E7F2-A76F-47FD-82B0-B0C913C34D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865500" y="889401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61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5;p24">
            <a:extLst>
              <a:ext uri="{FF2B5EF4-FFF2-40B4-BE49-F238E27FC236}">
                <a16:creationId xmlns:a16="http://schemas.microsoft.com/office/drawing/2014/main" id="{7084BAF5-1479-4AD9-95F7-B542AB90F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Difference between </a:t>
            </a: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and Servlets </a:t>
            </a:r>
            <a:endParaRPr/>
          </a:p>
        </p:txBody>
      </p:sp>
      <p:sp>
        <p:nvSpPr>
          <p:cNvPr id="5" name="Google Shape;586;p24">
            <a:extLst>
              <a:ext uri="{FF2B5EF4-FFF2-40B4-BE49-F238E27FC236}">
                <a16:creationId xmlns:a16="http://schemas.microsoft.com/office/drawing/2014/main" id="{7E5FD5D6-4198-4F27-84BD-8B95198026FE}"/>
              </a:ext>
            </a:extLst>
          </p:cNvPr>
          <p:cNvSpPr/>
          <p:nvPr/>
        </p:nvSpPr>
        <p:spPr>
          <a:xfrm>
            <a:off x="1830734" y="1384741"/>
            <a:ext cx="6069517" cy="6976685"/>
          </a:xfrm>
          <a:custGeom>
            <a:avLst/>
            <a:gdLst/>
            <a:ahLst/>
            <a:cxnLst/>
            <a:rect l="l" t="t" r="r" b="b"/>
            <a:pathLst>
              <a:path w="6069517" h="7224889" extrusionOk="0">
                <a:moveTo>
                  <a:pt x="0" y="606952"/>
                </a:moveTo>
                <a:cubicBezTo>
                  <a:pt x="0" y="271742"/>
                  <a:pt x="271742" y="0"/>
                  <a:pt x="606952" y="0"/>
                </a:cubicBezTo>
                <a:lnTo>
                  <a:pt x="5462565" y="0"/>
                </a:lnTo>
                <a:cubicBezTo>
                  <a:pt x="5797775" y="0"/>
                  <a:pt x="6069517" y="271742"/>
                  <a:pt x="6069517" y="606952"/>
                </a:cubicBezTo>
                <a:lnTo>
                  <a:pt x="6069517" y="6617937"/>
                </a:lnTo>
                <a:cubicBezTo>
                  <a:pt x="6069517" y="6953147"/>
                  <a:pt x="5797775" y="7224889"/>
                  <a:pt x="5462565" y="7224889"/>
                </a:cubicBezTo>
                <a:lnTo>
                  <a:pt x="606952" y="7224889"/>
                </a:lnTo>
                <a:cubicBezTo>
                  <a:pt x="271742" y="7224889"/>
                  <a:pt x="0" y="6953147"/>
                  <a:pt x="0" y="6617937"/>
                </a:cubicBezTo>
                <a:lnTo>
                  <a:pt x="0" y="60695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5164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587;p24">
            <a:extLst>
              <a:ext uri="{FF2B5EF4-FFF2-40B4-BE49-F238E27FC236}">
                <a16:creationId xmlns:a16="http://schemas.microsoft.com/office/drawing/2014/main" id="{2C093071-5A4E-4B4F-8ECF-BCED1197AC55}"/>
              </a:ext>
            </a:extLst>
          </p:cNvPr>
          <p:cNvSpPr/>
          <p:nvPr/>
        </p:nvSpPr>
        <p:spPr>
          <a:xfrm>
            <a:off x="2300492" y="1966250"/>
            <a:ext cx="5134811" cy="828026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portable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88;p24">
            <a:extLst>
              <a:ext uri="{FF2B5EF4-FFF2-40B4-BE49-F238E27FC236}">
                <a16:creationId xmlns:a16="http://schemas.microsoft.com/office/drawing/2014/main" id="{46A021A0-64A4-4E49-8A29-D636927D4900}"/>
              </a:ext>
            </a:extLst>
          </p:cNvPr>
          <p:cNvSpPr/>
          <p:nvPr/>
        </p:nvSpPr>
        <p:spPr>
          <a:xfrm>
            <a:off x="2300492" y="2835395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cannot be shared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89;p24">
            <a:extLst>
              <a:ext uri="{FF2B5EF4-FFF2-40B4-BE49-F238E27FC236}">
                <a16:creationId xmlns:a16="http://schemas.microsoft.com/office/drawing/2014/main" id="{89A171B5-5C7A-4F34-8C4D-AF83E8287298}"/>
              </a:ext>
            </a:extLst>
          </p:cNvPr>
          <p:cNvSpPr/>
          <p:nvPr/>
        </p:nvSpPr>
        <p:spPr>
          <a:xfrm>
            <a:off x="2300492" y="3704540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Cannot directly </a:t>
            </a:r>
            <a:r>
              <a:rPr lang="en-I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</a:t>
            </a: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the 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90;p24">
            <a:extLst>
              <a:ext uri="{FF2B5EF4-FFF2-40B4-BE49-F238E27FC236}">
                <a16:creationId xmlns:a16="http://schemas.microsoft.com/office/drawing/2014/main" id="{B640427E-4718-4900-8914-BCFC208ED4AC}"/>
              </a:ext>
            </a:extLst>
          </p:cNvPr>
          <p:cNvSpPr/>
          <p:nvPr/>
        </p:nvSpPr>
        <p:spPr>
          <a:xfrm>
            <a:off x="2300492" y="4573685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Does not allow session tracking and caching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91;p24">
            <a:extLst>
              <a:ext uri="{FF2B5EF4-FFF2-40B4-BE49-F238E27FC236}">
                <a16:creationId xmlns:a16="http://schemas.microsoft.com/office/drawing/2014/main" id="{D7403DBD-EF00-40CD-9DE9-675D52EC2630}"/>
              </a:ext>
            </a:extLst>
          </p:cNvPr>
          <p:cNvSpPr/>
          <p:nvPr/>
        </p:nvSpPr>
        <p:spPr>
          <a:xfrm>
            <a:off x="2300492" y="5442830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automatic parsing and decoding of HTML form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92;p24">
            <a:extLst>
              <a:ext uri="{FF2B5EF4-FFF2-40B4-BE49-F238E27FC236}">
                <a16:creationId xmlns:a16="http://schemas.microsoft.com/office/drawing/2014/main" id="{A15CF308-884B-4157-A50C-B92C9ACA0761}"/>
              </a:ext>
            </a:extLst>
          </p:cNvPr>
          <p:cNvSpPr/>
          <p:nvPr/>
        </p:nvSpPr>
        <p:spPr>
          <a:xfrm>
            <a:off x="2300492" y="6311975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 headers cannot be read or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93;p24">
            <a:extLst>
              <a:ext uri="{FF2B5EF4-FFF2-40B4-BE49-F238E27FC236}">
                <a16:creationId xmlns:a16="http://schemas.microsoft.com/office/drawing/2014/main" id="{4715C29D-BCE7-44FB-A245-91385C8D1F77}"/>
              </a:ext>
            </a:extLst>
          </p:cNvPr>
          <p:cNvSpPr/>
          <p:nvPr/>
        </p:nvSpPr>
        <p:spPr>
          <a:xfrm>
            <a:off x="2300492" y="7181118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Cookies cannot be handled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94;p24">
            <a:extLst>
              <a:ext uri="{FF2B5EF4-FFF2-40B4-BE49-F238E27FC236}">
                <a16:creationId xmlns:a16="http://schemas.microsoft.com/office/drawing/2014/main" id="{361670B8-C74B-4715-BC1C-8FA80BC56B6F}"/>
              </a:ext>
            </a:extLst>
          </p:cNvPr>
          <p:cNvSpPr/>
          <p:nvPr/>
        </p:nvSpPr>
        <p:spPr>
          <a:xfrm>
            <a:off x="8355465" y="1384741"/>
            <a:ext cx="6069517" cy="6976685"/>
          </a:xfrm>
          <a:custGeom>
            <a:avLst/>
            <a:gdLst/>
            <a:ahLst/>
            <a:cxnLst/>
            <a:rect l="l" t="t" r="r" b="b"/>
            <a:pathLst>
              <a:path w="6069517" h="7224889" extrusionOk="0">
                <a:moveTo>
                  <a:pt x="0" y="606952"/>
                </a:moveTo>
                <a:cubicBezTo>
                  <a:pt x="0" y="271742"/>
                  <a:pt x="271742" y="0"/>
                  <a:pt x="606952" y="0"/>
                </a:cubicBezTo>
                <a:lnTo>
                  <a:pt x="5462565" y="0"/>
                </a:lnTo>
                <a:cubicBezTo>
                  <a:pt x="5797775" y="0"/>
                  <a:pt x="6069517" y="271742"/>
                  <a:pt x="6069517" y="606952"/>
                </a:cubicBezTo>
                <a:lnTo>
                  <a:pt x="6069517" y="6617937"/>
                </a:lnTo>
                <a:cubicBezTo>
                  <a:pt x="6069517" y="6953147"/>
                  <a:pt x="5797775" y="7224889"/>
                  <a:pt x="5462565" y="7224889"/>
                </a:cubicBezTo>
                <a:lnTo>
                  <a:pt x="606952" y="7224889"/>
                </a:lnTo>
                <a:cubicBezTo>
                  <a:pt x="271742" y="7224889"/>
                  <a:pt x="0" y="6953147"/>
                  <a:pt x="0" y="6617937"/>
                </a:cubicBezTo>
                <a:lnTo>
                  <a:pt x="0" y="60695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51641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595;p24">
            <a:extLst>
              <a:ext uri="{FF2B5EF4-FFF2-40B4-BE49-F238E27FC236}">
                <a16:creationId xmlns:a16="http://schemas.microsoft.com/office/drawing/2014/main" id="{DCA0D174-4A58-43B1-B2EA-05293EE4A201}"/>
              </a:ext>
            </a:extLst>
          </p:cNvPr>
          <p:cNvSpPr/>
          <p:nvPr/>
        </p:nvSpPr>
        <p:spPr>
          <a:xfrm>
            <a:off x="8825223" y="1966250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96;p24">
            <a:extLst>
              <a:ext uri="{FF2B5EF4-FFF2-40B4-BE49-F238E27FC236}">
                <a16:creationId xmlns:a16="http://schemas.microsoft.com/office/drawing/2014/main" id="{B45FDA05-26DE-49E8-8F22-A928E6D819FD}"/>
              </a:ext>
            </a:extLst>
          </p:cNvPr>
          <p:cNvSpPr/>
          <p:nvPr/>
        </p:nvSpPr>
        <p:spPr>
          <a:xfrm>
            <a:off x="8825223" y="2835395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can be shared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97;p24">
            <a:extLst>
              <a:ext uri="{FF2B5EF4-FFF2-40B4-BE49-F238E27FC236}">
                <a16:creationId xmlns:a16="http://schemas.microsoft.com/office/drawing/2014/main" id="{E28446A0-E5FD-4A59-BCF3-AF3F5A0EC338}"/>
              </a:ext>
            </a:extLst>
          </p:cNvPr>
          <p:cNvSpPr/>
          <p:nvPr/>
        </p:nvSpPr>
        <p:spPr>
          <a:xfrm>
            <a:off x="8825223" y="3704540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directly link to the 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98;p24">
            <a:extLst>
              <a:ext uri="{FF2B5EF4-FFF2-40B4-BE49-F238E27FC236}">
                <a16:creationId xmlns:a16="http://schemas.microsoft.com/office/drawing/2014/main" id="{FF5341DD-27BE-4437-BB4D-BAC82C33E355}"/>
              </a:ext>
            </a:extLst>
          </p:cNvPr>
          <p:cNvSpPr/>
          <p:nvPr/>
        </p:nvSpPr>
        <p:spPr>
          <a:xfrm>
            <a:off x="8825223" y="4573685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Allows session tracking and caching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99;p24">
            <a:extLst>
              <a:ext uri="{FF2B5EF4-FFF2-40B4-BE49-F238E27FC236}">
                <a16:creationId xmlns:a16="http://schemas.microsoft.com/office/drawing/2014/main" id="{B081920B-7FD9-4EA9-94D0-C5C8BCECB8D8}"/>
              </a:ext>
            </a:extLst>
          </p:cNvPr>
          <p:cNvSpPr/>
          <p:nvPr/>
        </p:nvSpPr>
        <p:spPr>
          <a:xfrm>
            <a:off x="8825223" y="5442830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Automatic parsing and decoding of HTML form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00;p24">
            <a:extLst>
              <a:ext uri="{FF2B5EF4-FFF2-40B4-BE49-F238E27FC236}">
                <a16:creationId xmlns:a16="http://schemas.microsoft.com/office/drawing/2014/main" id="{42DC68EF-CA76-461E-896B-851F7DB9A3AD}"/>
              </a:ext>
            </a:extLst>
          </p:cNvPr>
          <p:cNvSpPr/>
          <p:nvPr/>
        </p:nvSpPr>
        <p:spPr>
          <a:xfrm>
            <a:off x="8825223" y="6311975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 headers can be read and 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601;p24">
            <a:extLst>
              <a:ext uri="{FF2B5EF4-FFF2-40B4-BE49-F238E27FC236}">
                <a16:creationId xmlns:a16="http://schemas.microsoft.com/office/drawing/2014/main" id="{7A6890C1-526C-48CA-84A5-5E9AAB7037C2}"/>
              </a:ext>
            </a:extLst>
          </p:cNvPr>
          <p:cNvSpPr/>
          <p:nvPr/>
        </p:nvSpPr>
        <p:spPr>
          <a:xfrm>
            <a:off x="8825223" y="7181118"/>
            <a:ext cx="5130000" cy="828000"/>
          </a:xfrm>
          <a:custGeom>
            <a:avLst/>
            <a:gdLst/>
            <a:ahLst/>
            <a:cxnLst/>
            <a:rect l="l" t="t" r="r" b="b"/>
            <a:pathLst>
              <a:path w="4855613" h="666419" extrusionOk="0">
                <a:moveTo>
                  <a:pt x="0" y="66642"/>
                </a:moveTo>
                <a:cubicBezTo>
                  <a:pt x="0" y="29837"/>
                  <a:pt x="29837" y="0"/>
                  <a:pt x="66642" y="0"/>
                </a:cubicBezTo>
                <a:lnTo>
                  <a:pt x="4788971" y="0"/>
                </a:lnTo>
                <a:cubicBezTo>
                  <a:pt x="4825776" y="0"/>
                  <a:pt x="4855613" y="29837"/>
                  <a:pt x="4855613" y="66642"/>
                </a:cubicBezTo>
                <a:lnTo>
                  <a:pt x="4855613" y="599777"/>
                </a:lnTo>
                <a:cubicBezTo>
                  <a:pt x="4855613" y="636582"/>
                  <a:pt x="4825776" y="666419"/>
                  <a:pt x="4788971" y="666419"/>
                </a:cubicBezTo>
                <a:lnTo>
                  <a:pt x="66642" y="666419"/>
                </a:lnTo>
                <a:cubicBezTo>
                  <a:pt x="29837" y="666419"/>
                  <a:pt x="0" y="636582"/>
                  <a:pt x="0" y="599777"/>
                </a:cubicBezTo>
                <a:lnTo>
                  <a:pt x="0" y="66642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FA89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375" tIns="61425" rIns="75375" bIns="6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Cookies can be handled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602;p24">
            <a:extLst>
              <a:ext uri="{FF2B5EF4-FFF2-40B4-BE49-F238E27FC236}">
                <a16:creationId xmlns:a16="http://schemas.microsoft.com/office/drawing/2014/main" id="{3436C19D-723E-492A-8A65-3C3186ADD5ED}"/>
              </a:ext>
            </a:extLst>
          </p:cNvPr>
          <p:cNvSpPr txBox="1"/>
          <p:nvPr/>
        </p:nvSpPr>
        <p:spPr>
          <a:xfrm>
            <a:off x="4027292" y="1384741"/>
            <a:ext cx="1676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603;p24">
            <a:extLst>
              <a:ext uri="{FF2B5EF4-FFF2-40B4-BE49-F238E27FC236}">
                <a16:creationId xmlns:a16="http://schemas.microsoft.com/office/drawing/2014/main" id="{7A1FF58F-0A33-41B3-AA1F-5A4DA610C33F}"/>
              </a:ext>
            </a:extLst>
          </p:cNvPr>
          <p:cNvSpPr txBox="1"/>
          <p:nvPr/>
        </p:nvSpPr>
        <p:spPr>
          <a:xfrm>
            <a:off x="10552023" y="1384741"/>
            <a:ext cx="1676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604;p24">
            <a:extLst>
              <a:ext uri="{FF2B5EF4-FFF2-40B4-BE49-F238E27FC236}">
                <a16:creationId xmlns:a16="http://schemas.microsoft.com/office/drawing/2014/main" id="{BA8454B2-661C-414F-B570-30509321CDCE}"/>
              </a:ext>
            </a:extLst>
          </p:cNvPr>
          <p:cNvCxnSpPr/>
          <p:nvPr/>
        </p:nvCxnSpPr>
        <p:spPr>
          <a:xfrm>
            <a:off x="7458283" y="2380250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605;p24">
            <a:extLst>
              <a:ext uri="{FF2B5EF4-FFF2-40B4-BE49-F238E27FC236}">
                <a16:creationId xmlns:a16="http://schemas.microsoft.com/office/drawing/2014/main" id="{D5195CE0-786D-43A6-830D-F943EFD7D56E}"/>
              </a:ext>
            </a:extLst>
          </p:cNvPr>
          <p:cNvCxnSpPr/>
          <p:nvPr/>
        </p:nvCxnSpPr>
        <p:spPr>
          <a:xfrm>
            <a:off x="7458283" y="3249395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606;p24">
            <a:extLst>
              <a:ext uri="{FF2B5EF4-FFF2-40B4-BE49-F238E27FC236}">
                <a16:creationId xmlns:a16="http://schemas.microsoft.com/office/drawing/2014/main" id="{556F0DDA-3FF4-4DEA-8DBC-702E2B6C0B79}"/>
              </a:ext>
            </a:extLst>
          </p:cNvPr>
          <p:cNvCxnSpPr/>
          <p:nvPr/>
        </p:nvCxnSpPr>
        <p:spPr>
          <a:xfrm>
            <a:off x="7458283" y="4118540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607;p24">
            <a:extLst>
              <a:ext uri="{FF2B5EF4-FFF2-40B4-BE49-F238E27FC236}">
                <a16:creationId xmlns:a16="http://schemas.microsoft.com/office/drawing/2014/main" id="{B00B1CB0-89ED-4644-8D10-E4670EAE29BA}"/>
              </a:ext>
            </a:extLst>
          </p:cNvPr>
          <p:cNvCxnSpPr/>
          <p:nvPr/>
        </p:nvCxnSpPr>
        <p:spPr>
          <a:xfrm>
            <a:off x="7458283" y="4987685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608;p24">
            <a:extLst>
              <a:ext uri="{FF2B5EF4-FFF2-40B4-BE49-F238E27FC236}">
                <a16:creationId xmlns:a16="http://schemas.microsoft.com/office/drawing/2014/main" id="{7C959C34-A52E-4CC4-A717-C97E0676B148}"/>
              </a:ext>
            </a:extLst>
          </p:cNvPr>
          <p:cNvCxnSpPr/>
          <p:nvPr/>
        </p:nvCxnSpPr>
        <p:spPr>
          <a:xfrm>
            <a:off x="7458283" y="5856830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609;p24">
            <a:extLst>
              <a:ext uri="{FF2B5EF4-FFF2-40B4-BE49-F238E27FC236}">
                <a16:creationId xmlns:a16="http://schemas.microsoft.com/office/drawing/2014/main" id="{A92F985F-94D1-42C9-84E3-64A639F897A1}"/>
              </a:ext>
            </a:extLst>
          </p:cNvPr>
          <p:cNvCxnSpPr/>
          <p:nvPr/>
        </p:nvCxnSpPr>
        <p:spPr>
          <a:xfrm>
            <a:off x="7458283" y="6725975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10;p24">
            <a:extLst>
              <a:ext uri="{FF2B5EF4-FFF2-40B4-BE49-F238E27FC236}">
                <a16:creationId xmlns:a16="http://schemas.microsoft.com/office/drawing/2014/main" id="{2A92492F-F41D-4B7A-9294-45F40FFDDC25}"/>
              </a:ext>
            </a:extLst>
          </p:cNvPr>
          <p:cNvCxnSpPr/>
          <p:nvPr/>
        </p:nvCxnSpPr>
        <p:spPr>
          <a:xfrm>
            <a:off x="7458283" y="7595118"/>
            <a:ext cx="1394731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" name="Google Shape;175;p8">
            <a:extLst>
              <a:ext uri="{FF2B5EF4-FFF2-40B4-BE49-F238E27FC236}">
                <a16:creationId xmlns:a16="http://schemas.microsoft.com/office/drawing/2014/main" id="{1182D894-9CBA-4842-81AB-6C7D772108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361500" y="889644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01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D41C5-46A9-4720-81D2-3C2B0D16A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Servlet Architecture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624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3;p26">
            <a:extLst>
              <a:ext uri="{FF2B5EF4-FFF2-40B4-BE49-F238E27FC236}">
                <a16:creationId xmlns:a16="http://schemas.microsoft.com/office/drawing/2014/main" id="{958DEC14-41C5-4FBB-94FD-E65907F6934A}"/>
              </a:ext>
            </a:extLst>
          </p:cNvPr>
          <p:cNvSpPr/>
          <p:nvPr/>
        </p:nvSpPr>
        <p:spPr>
          <a:xfrm>
            <a:off x="2656348" y="2141798"/>
            <a:ext cx="10943303" cy="5751358"/>
          </a:xfrm>
          <a:prstGeom prst="rect">
            <a:avLst/>
          </a:prstGeom>
          <a:solidFill>
            <a:srgbClr val="BBD6EE"/>
          </a:solidFill>
          <a:ln w="2857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24;p26">
            <a:extLst>
              <a:ext uri="{FF2B5EF4-FFF2-40B4-BE49-F238E27FC236}">
                <a16:creationId xmlns:a16="http://schemas.microsoft.com/office/drawing/2014/main" id="{7144A28B-2F13-410C-A882-77D4F8584EB8}"/>
              </a:ext>
            </a:extLst>
          </p:cNvPr>
          <p:cNvSpPr/>
          <p:nvPr/>
        </p:nvSpPr>
        <p:spPr>
          <a:xfrm>
            <a:off x="3819538" y="3148768"/>
            <a:ext cx="2090461" cy="94697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 Browser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25;p26">
            <a:extLst>
              <a:ext uri="{FF2B5EF4-FFF2-40B4-BE49-F238E27FC236}">
                <a16:creationId xmlns:a16="http://schemas.microsoft.com/office/drawing/2014/main" id="{0BDA9A10-270B-4479-81E9-77259E35D40F}"/>
              </a:ext>
            </a:extLst>
          </p:cNvPr>
          <p:cNvSpPr/>
          <p:nvPr/>
        </p:nvSpPr>
        <p:spPr>
          <a:xfrm>
            <a:off x="3819538" y="5466908"/>
            <a:ext cx="2090461" cy="94697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26;p26">
            <a:extLst>
              <a:ext uri="{FF2B5EF4-FFF2-40B4-BE49-F238E27FC236}">
                <a16:creationId xmlns:a16="http://schemas.microsoft.com/office/drawing/2014/main" id="{57E83A3F-6807-402B-AF57-F48AEE816AE9}"/>
              </a:ext>
            </a:extLst>
          </p:cNvPr>
          <p:cNvSpPr/>
          <p:nvPr/>
        </p:nvSpPr>
        <p:spPr>
          <a:xfrm>
            <a:off x="7039648" y="2852770"/>
            <a:ext cx="2892055" cy="4057302"/>
          </a:xfrm>
          <a:prstGeom prst="rect">
            <a:avLst/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27;p26">
            <a:extLst>
              <a:ext uri="{FF2B5EF4-FFF2-40B4-BE49-F238E27FC236}">
                <a16:creationId xmlns:a16="http://schemas.microsoft.com/office/drawing/2014/main" id="{C2C13CAB-6FA9-4113-AE58-17B9A2FA6AAC}"/>
              </a:ext>
            </a:extLst>
          </p:cNvPr>
          <p:cNvSpPr/>
          <p:nvPr/>
        </p:nvSpPr>
        <p:spPr>
          <a:xfrm>
            <a:off x="7435978" y="3148768"/>
            <a:ext cx="2090461" cy="94697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28;p26">
            <a:extLst>
              <a:ext uri="{FF2B5EF4-FFF2-40B4-BE49-F238E27FC236}">
                <a16:creationId xmlns:a16="http://schemas.microsoft.com/office/drawing/2014/main" id="{8B7B30B6-0E22-4811-8B66-A43A3670F21C}"/>
              </a:ext>
            </a:extLst>
          </p:cNvPr>
          <p:cNvSpPr/>
          <p:nvPr/>
        </p:nvSpPr>
        <p:spPr>
          <a:xfrm>
            <a:off x="7435978" y="5466908"/>
            <a:ext cx="2090461" cy="94697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29;p26">
            <a:extLst>
              <a:ext uri="{FF2B5EF4-FFF2-40B4-BE49-F238E27FC236}">
                <a16:creationId xmlns:a16="http://schemas.microsoft.com/office/drawing/2014/main" id="{E62AD2BD-D07A-47A5-B886-93AD902BEA00}"/>
              </a:ext>
            </a:extLst>
          </p:cNvPr>
          <p:cNvSpPr txBox="1"/>
          <p:nvPr/>
        </p:nvSpPr>
        <p:spPr>
          <a:xfrm>
            <a:off x="7242538" y="4644950"/>
            <a:ext cx="25943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Servlet 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630;p26">
            <a:extLst>
              <a:ext uri="{FF2B5EF4-FFF2-40B4-BE49-F238E27FC236}">
                <a16:creationId xmlns:a16="http://schemas.microsoft.com/office/drawing/2014/main" id="{788CBD7B-EC17-4779-B326-04AE8C233306}"/>
              </a:ext>
            </a:extLst>
          </p:cNvPr>
          <p:cNvGrpSpPr/>
          <p:nvPr/>
        </p:nvGrpSpPr>
        <p:grpSpPr>
          <a:xfrm>
            <a:off x="10561221" y="4010679"/>
            <a:ext cx="2594342" cy="2013597"/>
            <a:chOff x="10561221" y="4102965"/>
            <a:chExt cx="2594342" cy="2013597"/>
          </a:xfrm>
        </p:grpSpPr>
        <p:pic>
          <p:nvPicPr>
            <p:cNvPr id="14" name="Google Shape;631;p26">
              <a:extLst>
                <a:ext uri="{FF2B5EF4-FFF2-40B4-BE49-F238E27FC236}">
                  <a16:creationId xmlns:a16="http://schemas.microsoft.com/office/drawing/2014/main" id="{EB83840B-0A00-406D-8D91-B41A4DF860D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048392" y="4102965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32;p26">
              <a:extLst>
                <a:ext uri="{FF2B5EF4-FFF2-40B4-BE49-F238E27FC236}">
                  <a16:creationId xmlns:a16="http://schemas.microsoft.com/office/drawing/2014/main" id="{80510D49-AF12-431E-8D2A-A6D530A56970}"/>
                </a:ext>
              </a:extLst>
            </p:cNvPr>
            <p:cNvSpPr txBox="1"/>
            <p:nvPr/>
          </p:nvSpPr>
          <p:spPr>
            <a:xfrm>
              <a:off x="10561221" y="5716452"/>
              <a:ext cx="259434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Database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" name="Google Shape;633;p26">
            <a:extLst>
              <a:ext uri="{FF2B5EF4-FFF2-40B4-BE49-F238E27FC236}">
                <a16:creationId xmlns:a16="http://schemas.microsoft.com/office/drawing/2014/main" id="{971168DB-99F9-4ADC-8103-CEBF8FE07095}"/>
              </a:ext>
            </a:extLst>
          </p:cNvPr>
          <p:cNvCxnSpPr/>
          <p:nvPr/>
        </p:nvCxnSpPr>
        <p:spPr>
          <a:xfrm>
            <a:off x="4349324" y="4095745"/>
            <a:ext cx="0" cy="1369976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634;p26">
            <a:extLst>
              <a:ext uri="{FF2B5EF4-FFF2-40B4-BE49-F238E27FC236}">
                <a16:creationId xmlns:a16="http://schemas.microsoft.com/office/drawing/2014/main" id="{4D3D88EB-8EB8-4148-9FDA-35C6DA8AB2FE}"/>
              </a:ext>
            </a:extLst>
          </p:cNvPr>
          <p:cNvCxnSpPr/>
          <p:nvPr/>
        </p:nvCxnSpPr>
        <p:spPr>
          <a:xfrm rot="10800000">
            <a:off x="5246002" y="4119803"/>
            <a:ext cx="0" cy="1345918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635;p26">
            <a:extLst>
              <a:ext uri="{FF2B5EF4-FFF2-40B4-BE49-F238E27FC236}">
                <a16:creationId xmlns:a16="http://schemas.microsoft.com/office/drawing/2014/main" id="{325584E9-7A4E-4B2F-BF1B-8DAAA2553E86}"/>
              </a:ext>
            </a:extLst>
          </p:cNvPr>
          <p:cNvSpPr txBox="1"/>
          <p:nvPr/>
        </p:nvSpPr>
        <p:spPr>
          <a:xfrm>
            <a:off x="3277669" y="4320990"/>
            <a:ext cx="10266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636;p26">
            <a:extLst>
              <a:ext uri="{FF2B5EF4-FFF2-40B4-BE49-F238E27FC236}">
                <a16:creationId xmlns:a16="http://schemas.microsoft.com/office/drawing/2014/main" id="{90C30970-E44B-465F-A9C6-8AAB2AC00C3F}"/>
              </a:ext>
            </a:extLst>
          </p:cNvPr>
          <p:cNvSpPr txBox="1"/>
          <p:nvPr/>
        </p:nvSpPr>
        <p:spPr>
          <a:xfrm>
            <a:off x="5218259" y="4320989"/>
            <a:ext cx="11721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Response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637;p26">
            <a:extLst>
              <a:ext uri="{FF2B5EF4-FFF2-40B4-BE49-F238E27FC236}">
                <a16:creationId xmlns:a16="http://schemas.microsoft.com/office/drawing/2014/main" id="{3E619F34-F514-4AE9-8299-94F05FDAA84C}"/>
              </a:ext>
            </a:extLst>
          </p:cNvPr>
          <p:cNvCxnSpPr/>
          <p:nvPr/>
        </p:nvCxnSpPr>
        <p:spPr>
          <a:xfrm>
            <a:off x="5903909" y="5753924"/>
            <a:ext cx="1555406" cy="1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638;p26">
            <a:extLst>
              <a:ext uri="{FF2B5EF4-FFF2-40B4-BE49-F238E27FC236}">
                <a16:creationId xmlns:a16="http://schemas.microsoft.com/office/drawing/2014/main" id="{ED41F554-3E82-4E50-93E9-F7C8A1D87924}"/>
              </a:ext>
            </a:extLst>
          </p:cNvPr>
          <p:cNvCxnSpPr/>
          <p:nvPr/>
        </p:nvCxnSpPr>
        <p:spPr>
          <a:xfrm flipH="1">
            <a:off x="5880429" y="6175773"/>
            <a:ext cx="1555406" cy="1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639;p26">
            <a:extLst>
              <a:ext uri="{FF2B5EF4-FFF2-40B4-BE49-F238E27FC236}">
                <a16:creationId xmlns:a16="http://schemas.microsoft.com/office/drawing/2014/main" id="{19D600EB-5488-49AA-BAF4-9058CEEAFD4A}"/>
              </a:ext>
            </a:extLst>
          </p:cNvPr>
          <p:cNvSpPr txBox="1"/>
          <p:nvPr/>
        </p:nvSpPr>
        <p:spPr>
          <a:xfrm>
            <a:off x="6084748" y="5161997"/>
            <a:ext cx="10266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40;p26">
            <a:extLst>
              <a:ext uri="{FF2B5EF4-FFF2-40B4-BE49-F238E27FC236}">
                <a16:creationId xmlns:a16="http://schemas.microsoft.com/office/drawing/2014/main" id="{4CB13EDF-B525-4780-AAE8-7240808A3F90}"/>
              </a:ext>
            </a:extLst>
          </p:cNvPr>
          <p:cNvSpPr txBox="1"/>
          <p:nvPr/>
        </p:nvSpPr>
        <p:spPr>
          <a:xfrm>
            <a:off x="6009474" y="6175773"/>
            <a:ext cx="11721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Response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22;p26">
            <a:extLst>
              <a:ext uri="{FF2B5EF4-FFF2-40B4-BE49-F238E27FC236}">
                <a16:creationId xmlns:a16="http://schemas.microsoft.com/office/drawing/2014/main" id="{AD34C017-B050-4C73-99D8-91494E4695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Servlet Architecture</a:t>
            </a:r>
            <a:endParaRPr/>
          </a:p>
        </p:txBody>
      </p:sp>
      <p:sp>
        <p:nvSpPr>
          <p:cNvPr id="25" name="Google Shape;642;p26">
            <a:extLst>
              <a:ext uri="{FF2B5EF4-FFF2-40B4-BE49-F238E27FC236}">
                <a16:creationId xmlns:a16="http://schemas.microsoft.com/office/drawing/2014/main" id="{3E5E67BF-6295-48AA-B79C-15FF386179CA}"/>
              </a:ext>
            </a:extLst>
          </p:cNvPr>
          <p:cNvSpPr/>
          <p:nvPr/>
        </p:nvSpPr>
        <p:spPr>
          <a:xfrm>
            <a:off x="2235833" y="1086294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main components of servlet architecture are the web browser, the web server, the servlet container, and the database.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Google Shape;175;p8">
            <a:extLst>
              <a:ext uri="{FF2B5EF4-FFF2-40B4-BE49-F238E27FC236}">
                <a16:creationId xmlns:a16="http://schemas.microsoft.com/office/drawing/2014/main" id="{9A4CE745-F1B5-4550-82FC-C28E0AAA0D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4555892" y="889644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89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9;p27">
            <a:extLst>
              <a:ext uri="{FF2B5EF4-FFF2-40B4-BE49-F238E27FC236}">
                <a16:creationId xmlns:a16="http://schemas.microsoft.com/office/drawing/2014/main" id="{59824945-570D-4833-A7C2-A8D443453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Java Servlet API: javax.servlet Package</a:t>
            </a:r>
            <a:endParaRPr/>
          </a:p>
        </p:txBody>
      </p:sp>
      <p:sp>
        <p:nvSpPr>
          <p:cNvPr id="7" name="Google Shape;650;p27">
            <a:extLst>
              <a:ext uri="{FF2B5EF4-FFF2-40B4-BE49-F238E27FC236}">
                <a16:creationId xmlns:a16="http://schemas.microsoft.com/office/drawing/2014/main" id="{BF992253-3B70-412D-8E46-9C924760ADE2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core of Servlet API is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javax.servlet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package that has all the classes and interfaces required to create a standard and protocol-independent servlet.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51;p27">
            <a:extLst>
              <a:ext uri="{FF2B5EF4-FFF2-40B4-BE49-F238E27FC236}">
                <a16:creationId xmlns:a16="http://schemas.microsoft.com/office/drawing/2014/main" id="{DFF44C1B-7CE8-46BC-A293-125886C0E6C5}"/>
              </a:ext>
            </a:extLst>
          </p:cNvPr>
          <p:cNvSpPr/>
          <p:nvPr/>
        </p:nvSpPr>
        <p:spPr>
          <a:xfrm>
            <a:off x="2396532" y="3327098"/>
            <a:ext cx="4573306" cy="7609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Package Hierarchy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oogle Shape;652;p27">
            <a:extLst>
              <a:ext uri="{FF2B5EF4-FFF2-40B4-BE49-F238E27FC236}">
                <a16:creationId xmlns:a16="http://schemas.microsoft.com/office/drawing/2014/main" id="{474FAABC-3D13-44D0-90EA-05A646F52869}"/>
              </a:ext>
            </a:extLst>
          </p:cNvPr>
          <p:cNvGrpSpPr/>
          <p:nvPr/>
        </p:nvGrpSpPr>
        <p:grpSpPr>
          <a:xfrm>
            <a:off x="8128000" y="2529299"/>
            <a:ext cx="5849251" cy="2338136"/>
            <a:chOff x="5429913" y="3844999"/>
            <a:chExt cx="5849251" cy="2338136"/>
          </a:xfrm>
        </p:grpSpPr>
        <p:sp>
          <p:nvSpPr>
            <p:cNvPr id="10" name="Google Shape;653;p27">
              <a:extLst>
                <a:ext uri="{FF2B5EF4-FFF2-40B4-BE49-F238E27FC236}">
                  <a16:creationId xmlns:a16="http://schemas.microsoft.com/office/drawing/2014/main" id="{0E2C8F45-F5B3-4668-BF16-BFC556DDF741}"/>
                </a:ext>
              </a:extLst>
            </p:cNvPr>
            <p:cNvSpPr/>
            <p:nvPr/>
          </p:nvSpPr>
          <p:spPr>
            <a:xfrm>
              <a:off x="5429913" y="3844999"/>
              <a:ext cx="5849251" cy="2338136"/>
            </a:xfrm>
            <a:prstGeom prst="rect">
              <a:avLst/>
            </a:prstGeom>
            <a:solidFill>
              <a:srgbClr val="BBD6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grpSp>
          <p:nvGrpSpPr>
            <p:cNvPr id="11" name="Google Shape;654;p27">
              <a:extLst>
                <a:ext uri="{FF2B5EF4-FFF2-40B4-BE49-F238E27FC236}">
                  <a16:creationId xmlns:a16="http://schemas.microsoft.com/office/drawing/2014/main" id="{43B6F44B-5894-4761-9E2B-B9B80F351225}"/>
                </a:ext>
              </a:extLst>
            </p:cNvPr>
            <p:cNvGrpSpPr/>
            <p:nvPr/>
          </p:nvGrpSpPr>
          <p:grpSpPr>
            <a:xfrm>
              <a:off x="5679820" y="4396252"/>
              <a:ext cx="594741" cy="631632"/>
              <a:chOff x="5429913" y="5474200"/>
              <a:chExt cx="594741" cy="631632"/>
            </a:xfrm>
          </p:grpSpPr>
          <p:cxnSp>
            <p:nvCxnSpPr>
              <p:cNvPr id="18" name="Google Shape;655;p27">
                <a:extLst>
                  <a:ext uri="{FF2B5EF4-FFF2-40B4-BE49-F238E27FC236}">
                    <a16:creationId xmlns:a16="http://schemas.microsoft.com/office/drawing/2014/main" id="{51A40BCA-3088-471F-89DE-ABC217CF312D}"/>
                  </a:ext>
                </a:extLst>
              </p:cNvPr>
              <p:cNvCxnSpPr/>
              <p:nvPr/>
            </p:nvCxnSpPr>
            <p:spPr>
              <a:xfrm>
                <a:off x="5429913" y="5474200"/>
                <a:ext cx="0" cy="631632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" name="Google Shape;656;p27">
                <a:extLst>
                  <a:ext uri="{FF2B5EF4-FFF2-40B4-BE49-F238E27FC236}">
                    <a16:creationId xmlns:a16="http://schemas.microsoft.com/office/drawing/2014/main" id="{5EDA7A1C-A966-42F3-96D1-6BE8938DDDC2}"/>
                  </a:ext>
                </a:extLst>
              </p:cNvPr>
              <p:cNvCxnSpPr/>
              <p:nvPr/>
            </p:nvCxnSpPr>
            <p:spPr>
              <a:xfrm>
                <a:off x="5429913" y="6100374"/>
                <a:ext cx="59474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2" name="Google Shape;657;p27">
              <a:extLst>
                <a:ext uri="{FF2B5EF4-FFF2-40B4-BE49-F238E27FC236}">
                  <a16:creationId xmlns:a16="http://schemas.microsoft.com/office/drawing/2014/main" id="{20CB3B62-CD19-44EA-AC4F-98F07EDFBED5}"/>
                </a:ext>
              </a:extLst>
            </p:cNvPr>
            <p:cNvSpPr txBox="1"/>
            <p:nvPr/>
          </p:nvSpPr>
          <p:spPr>
            <a:xfrm>
              <a:off x="5429913" y="4083977"/>
              <a:ext cx="2583540" cy="64633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java.lang.object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58;p27">
              <a:extLst>
                <a:ext uri="{FF2B5EF4-FFF2-40B4-BE49-F238E27FC236}">
                  <a16:creationId xmlns:a16="http://schemas.microsoft.com/office/drawing/2014/main" id="{4D6EFB76-1AE3-4CD7-A0F9-DFD524682895}"/>
                </a:ext>
              </a:extLst>
            </p:cNvPr>
            <p:cNvSpPr txBox="1"/>
            <p:nvPr/>
          </p:nvSpPr>
          <p:spPr>
            <a:xfrm>
              <a:off x="6274560" y="4787319"/>
              <a:ext cx="4034965" cy="36933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java.servlet.GenericServlet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" name="Google Shape;659;p27">
              <a:extLst>
                <a:ext uri="{FF2B5EF4-FFF2-40B4-BE49-F238E27FC236}">
                  <a16:creationId xmlns:a16="http://schemas.microsoft.com/office/drawing/2014/main" id="{0C4063BB-986B-431B-A1A9-2116BF476151}"/>
                </a:ext>
              </a:extLst>
            </p:cNvPr>
            <p:cNvGrpSpPr/>
            <p:nvPr/>
          </p:nvGrpSpPr>
          <p:grpSpPr>
            <a:xfrm>
              <a:off x="6607209" y="5106390"/>
              <a:ext cx="594741" cy="631632"/>
              <a:chOff x="5429913" y="5474200"/>
              <a:chExt cx="594741" cy="631632"/>
            </a:xfrm>
          </p:grpSpPr>
          <p:cxnSp>
            <p:nvCxnSpPr>
              <p:cNvPr id="16" name="Google Shape;660;p27">
                <a:extLst>
                  <a:ext uri="{FF2B5EF4-FFF2-40B4-BE49-F238E27FC236}">
                    <a16:creationId xmlns:a16="http://schemas.microsoft.com/office/drawing/2014/main" id="{061329BF-19C3-44E6-9B5E-A113CBBE2B44}"/>
                  </a:ext>
                </a:extLst>
              </p:cNvPr>
              <p:cNvCxnSpPr/>
              <p:nvPr/>
            </p:nvCxnSpPr>
            <p:spPr>
              <a:xfrm>
                <a:off x="5429913" y="5474200"/>
                <a:ext cx="0" cy="631632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" name="Google Shape;661;p27">
                <a:extLst>
                  <a:ext uri="{FF2B5EF4-FFF2-40B4-BE49-F238E27FC236}">
                    <a16:creationId xmlns:a16="http://schemas.microsoft.com/office/drawing/2014/main" id="{51FD566E-BEE0-4A4B-9708-97F7C4107AAD}"/>
                  </a:ext>
                </a:extLst>
              </p:cNvPr>
              <p:cNvCxnSpPr/>
              <p:nvPr/>
            </p:nvCxnSpPr>
            <p:spPr>
              <a:xfrm>
                <a:off x="5429913" y="6100374"/>
                <a:ext cx="59474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5" name="Google Shape;662;p27">
              <a:extLst>
                <a:ext uri="{FF2B5EF4-FFF2-40B4-BE49-F238E27FC236}">
                  <a16:creationId xmlns:a16="http://schemas.microsoft.com/office/drawing/2014/main" id="{4B970F80-631D-44C3-8F87-4BE7B94CC709}"/>
                </a:ext>
              </a:extLst>
            </p:cNvPr>
            <p:cNvSpPr txBox="1"/>
            <p:nvPr/>
          </p:nvSpPr>
          <p:spPr>
            <a:xfrm>
              <a:off x="7128121" y="5490661"/>
              <a:ext cx="4151043" cy="64633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java.servlet.Http.HttpServlet</a:t>
              </a:r>
              <a:endParaRPr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663;p27">
            <a:extLst>
              <a:ext uri="{FF2B5EF4-FFF2-40B4-BE49-F238E27FC236}">
                <a16:creationId xmlns:a16="http://schemas.microsoft.com/office/drawing/2014/main" id="{4A56EC9C-29CF-4A90-900D-74ABE38D07C2}"/>
              </a:ext>
            </a:extLst>
          </p:cNvPr>
          <p:cNvSpPr/>
          <p:nvPr/>
        </p:nvSpPr>
        <p:spPr>
          <a:xfrm>
            <a:off x="2396532" y="5581840"/>
            <a:ext cx="4573306" cy="760962"/>
          </a:xfrm>
          <a:prstGeom prst="rect">
            <a:avLst/>
          </a:prstGeom>
          <a:solidFill>
            <a:srgbClr val="3F97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Javax.servlet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664;p27">
            <a:extLst>
              <a:ext uri="{FF2B5EF4-FFF2-40B4-BE49-F238E27FC236}">
                <a16:creationId xmlns:a16="http://schemas.microsoft.com/office/drawing/2014/main" id="{5180BB20-367A-4037-B300-7AB01E0FAB1A}"/>
              </a:ext>
            </a:extLst>
          </p:cNvPr>
          <p:cNvSpPr/>
          <p:nvPr/>
        </p:nvSpPr>
        <p:spPr>
          <a:xfrm>
            <a:off x="2396532" y="7032098"/>
            <a:ext cx="4573306" cy="760962"/>
          </a:xfrm>
          <a:prstGeom prst="rect">
            <a:avLst/>
          </a:prstGeom>
          <a:solidFill>
            <a:srgbClr val="3F97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Javax.servlet.Http.HttpServlet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666;p27">
            <a:extLst>
              <a:ext uri="{FF2B5EF4-FFF2-40B4-BE49-F238E27FC236}">
                <a16:creationId xmlns:a16="http://schemas.microsoft.com/office/drawing/2014/main" id="{AA97F171-D70A-48F8-892F-E35305AE5663}"/>
              </a:ext>
            </a:extLst>
          </p:cNvPr>
          <p:cNvSpPr/>
          <p:nvPr/>
        </p:nvSpPr>
        <p:spPr>
          <a:xfrm>
            <a:off x="7413318" y="5598574"/>
            <a:ext cx="464775" cy="727493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667;p27">
            <a:extLst>
              <a:ext uri="{FF2B5EF4-FFF2-40B4-BE49-F238E27FC236}">
                <a16:creationId xmlns:a16="http://schemas.microsoft.com/office/drawing/2014/main" id="{154B67F7-B967-4A15-8155-299AF9154CCC}"/>
              </a:ext>
            </a:extLst>
          </p:cNvPr>
          <p:cNvCxnSpPr>
            <a:stCxn id="21" idx="3"/>
          </p:cNvCxnSpPr>
          <p:nvPr/>
        </p:nvCxnSpPr>
        <p:spPr>
          <a:xfrm>
            <a:off x="6969838" y="7412579"/>
            <a:ext cx="443400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669;p27">
            <a:extLst>
              <a:ext uri="{FF2B5EF4-FFF2-40B4-BE49-F238E27FC236}">
                <a16:creationId xmlns:a16="http://schemas.microsoft.com/office/drawing/2014/main" id="{005B9F0D-EAC0-44DB-AA63-BCAE1C0AECAE}"/>
              </a:ext>
            </a:extLst>
          </p:cNvPr>
          <p:cNvSpPr txBox="1"/>
          <p:nvPr/>
        </p:nvSpPr>
        <p:spPr>
          <a:xfrm>
            <a:off x="7878093" y="5366916"/>
            <a:ext cx="6306829" cy="110799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Contains classes and interfaces used by the servlet or web container and is not protocol specific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671;p27">
            <a:extLst>
              <a:ext uri="{FF2B5EF4-FFF2-40B4-BE49-F238E27FC236}">
                <a16:creationId xmlns:a16="http://schemas.microsoft.com/office/drawing/2014/main" id="{F235E1F9-A997-4162-AFE1-D1F01A770E9F}"/>
              </a:ext>
            </a:extLst>
          </p:cNvPr>
          <p:cNvSpPr/>
          <p:nvPr/>
        </p:nvSpPr>
        <p:spPr>
          <a:xfrm>
            <a:off x="7384703" y="2535310"/>
            <a:ext cx="522004" cy="2338135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672;p27">
            <a:extLst>
              <a:ext uri="{FF2B5EF4-FFF2-40B4-BE49-F238E27FC236}">
                <a16:creationId xmlns:a16="http://schemas.microsoft.com/office/drawing/2014/main" id="{A7271B9B-0BB4-4E72-85BC-9545E0880BC6}"/>
              </a:ext>
            </a:extLst>
          </p:cNvPr>
          <p:cNvSpPr txBox="1"/>
          <p:nvPr/>
        </p:nvSpPr>
        <p:spPr>
          <a:xfrm>
            <a:off x="7878093" y="7006884"/>
            <a:ext cx="6306829" cy="76944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Contains classes and interfaces specific to creating HTTP servlets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670;p27">
            <a:extLst>
              <a:ext uri="{FF2B5EF4-FFF2-40B4-BE49-F238E27FC236}">
                <a16:creationId xmlns:a16="http://schemas.microsoft.com/office/drawing/2014/main" id="{73DE883F-4540-4B60-905B-0AEAB0A7A89E}"/>
              </a:ext>
            </a:extLst>
          </p:cNvPr>
          <p:cNvCxnSpPr/>
          <p:nvPr/>
        </p:nvCxnSpPr>
        <p:spPr>
          <a:xfrm rot="10800000" flipH="1">
            <a:off x="6969838" y="3704279"/>
            <a:ext cx="414900" cy="3300"/>
          </a:xfrm>
          <a:prstGeom prst="straightConnector1">
            <a:avLst/>
          </a:prstGeom>
          <a:noFill/>
          <a:ln w="2857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665;p27">
            <a:extLst>
              <a:ext uri="{FF2B5EF4-FFF2-40B4-BE49-F238E27FC236}">
                <a16:creationId xmlns:a16="http://schemas.microsoft.com/office/drawing/2014/main" id="{A46F90F0-E6C4-4341-8570-6DBF1D144E38}"/>
              </a:ext>
            </a:extLst>
          </p:cNvPr>
          <p:cNvCxnSpPr/>
          <p:nvPr/>
        </p:nvCxnSpPr>
        <p:spPr>
          <a:xfrm>
            <a:off x="6969838" y="5962321"/>
            <a:ext cx="443400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668;p27">
            <a:extLst>
              <a:ext uri="{FF2B5EF4-FFF2-40B4-BE49-F238E27FC236}">
                <a16:creationId xmlns:a16="http://schemas.microsoft.com/office/drawing/2014/main" id="{9ED90A5D-D0A2-4D1A-90C2-DD2851998521}"/>
              </a:ext>
            </a:extLst>
          </p:cNvPr>
          <p:cNvSpPr/>
          <p:nvPr/>
        </p:nvSpPr>
        <p:spPr>
          <a:xfrm>
            <a:off x="7413318" y="7048832"/>
            <a:ext cx="464775" cy="727493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175;p8">
            <a:extLst>
              <a:ext uri="{FF2B5EF4-FFF2-40B4-BE49-F238E27FC236}">
                <a16:creationId xmlns:a16="http://schemas.microsoft.com/office/drawing/2014/main" id="{A3F0BA72-3948-4758-8C9A-87462E9F86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361500" y="889644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45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body" idx="1"/>
          </p:nvPr>
        </p:nvSpPr>
        <p:spPr>
          <a:xfrm>
            <a:off x="8524773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indent="0">
              <a:buNone/>
            </a:pPr>
            <a:r>
              <a:rPr lang="en-US" b="1" dirty="0"/>
              <a:t>Developing Dynamic Web Pages Using Servlets</a:t>
            </a:r>
          </a:p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9;p28">
            <a:extLst>
              <a:ext uri="{FF2B5EF4-FFF2-40B4-BE49-F238E27FC236}">
                <a16:creationId xmlns:a16="http://schemas.microsoft.com/office/drawing/2014/main" id="{F8BCB66D-3819-4C39-98CA-ED7013A10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dirty="0"/>
              <a:t>Servlet Life Cycle</a:t>
            </a:r>
            <a:endParaRPr dirty="0"/>
          </a:p>
        </p:txBody>
      </p:sp>
      <p:sp>
        <p:nvSpPr>
          <p:cNvPr id="5" name="Google Shape;680;p28">
            <a:extLst>
              <a:ext uri="{FF2B5EF4-FFF2-40B4-BE49-F238E27FC236}">
                <a16:creationId xmlns:a16="http://schemas.microsoft.com/office/drawing/2014/main" id="{341A0A98-6158-466C-A73E-0FEAADDC91F6}"/>
              </a:ext>
            </a:extLst>
          </p:cNvPr>
          <p:cNvSpPr/>
          <p:nvPr/>
        </p:nvSpPr>
        <p:spPr>
          <a:xfrm>
            <a:off x="2235834" y="908796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life cycle is managed by the servlet container.</a:t>
            </a:r>
            <a:endParaRPr sz="24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81;p28">
            <a:extLst>
              <a:ext uri="{FF2B5EF4-FFF2-40B4-BE49-F238E27FC236}">
                <a16:creationId xmlns:a16="http://schemas.microsoft.com/office/drawing/2014/main" id="{1B849B79-2836-4A99-A2AB-F253F9884066}"/>
              </a:ext>
            </a:extLst>
          </p:cNvPr>
          <p:cNvSpPr/>
          <p:nvPr/>
        </p:nvSpPr>
        <p:spPr>
          <a:xfrm>
            <a:off x="9534860" y="2018314"/>
            <a:ext cx="4485306" cy="631155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88F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82;p28">
            <a:extLst>
              <a:ext uri="{FF2B5EF4-FFF2-40B4-BE49-F238E27FC236}">
                <a16:creationId xmlns:a16="http://schemas.microsoft.com/office/drawing/2014/main" id="{0D4C44BF-73C5-4D50-B1AD-D4D2F41E524D}"/>
              </a:ext>
            </a:extLst>
          </p:cNvPr>
          <p:cNvSpPr/>
          <p:nvPr/>
        </p:nvSpPr>
        <p:spPr>
          <a:xfrm>
            <a:off x="10122543" y="2997499"/>
            <a:ext cx="3008671" cy="9144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83;p28">
            <a:extLst>
              <a:ext uri="{FF2B5EF4-FFF2-40B4-BE49-F238E27FC236}">
                <a16:creationId xmlns:a16="http://schemas.microsoft.com/office/drawing/2014/main" id="{9F7D5BD3-F5A3-49BF-9AF9-482CF934ADBE}"/>
              </a:ext>
            </a:extLst>
          </p:cNvPr>
          <p:cNvSpPr/>
          <p:nvPr/>
        </p:nvSpPr>
        <p:spPr>
          <a:xfrm>
            <a:off x="10122543" y="4909761"/>
            <a:ext cx="3008671" cy="9144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service()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84;p28">
            <a:extLst>
              <a:ext uri="{FF2B5EF4-FFF2-40B4-BE49-F238E27FC236}">
                <a16:creationId xmlns:a16="http://schemas.microsoft.com/office/drawing/2014/main" id="{2EE58C4C-5965-4304-AB46-979E0DDD35D8}"/>
              </a:ext>
            </a:extLst>
          </p:cNvPr>
          <p:cNvSpPr/>
          <p:nvPr/>
        </p:nvSpPr>
        <p:spPr>
          <a:xfrm>
            <a:off x="10122543" y="6822023"/>
            <a:ext cx="3008671" cy="9144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destroy()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85;p28">
            <a:extLst>
              <a:ext uri="{FF2B5EF4-FFF2-40B4-BE49-F238E27FC236}">
                <a16:creationId xmlns:a16="http://schemas.microsoft.com/office/drawing/2014/main" id="{6E684FCC-F595-4FDD-B22B-D2647903EACE}"/>
              </a:ext>
            </a:extLst>
          </p:cNvPr>
          <p:cNvSpPr/>
          <p:nvPr/>
        </p:nvSpPr>
        <p:spPr>
          <a:xfrm>
            <a:off x="11405653" y="4109214"/>
            <a:ext cx="442451" cy="60323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86;p28">
            <a:extLst>
              <a:ext uri="{FF2B5EF4-FFF2-40B4-BE49-F238E27FC236}">
                <a16:creationId xmlns:a16="http://schemas.microsoft.com/office/drawing/2014/main" id="{7C94259D-A76B-413A-BE4C-2B19358AD6C3}"/>
              </a:ext>
            </a:extLst>
          </p:cNvPr>
          <p:cNvSpPr/>
          <p:nvPr/>
        </p:nvSpPr>
        <p:spPr>
          <a:xfrm>
            <a:off x="11405653" y="6021476"/>
            <a:ext cx="442451" cy="60323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687;p28">
            <a:extLst>
              <a:ext uri="{FF2B5EF4-FFF2-40B4-BE49-F238E27FC236}">
                <a16:creationId xmlns:a16="http://schemas.microsoft.com/office/drawing/2014/main" id="{17844A90-C502-4F9A-AB4C-5E72D9279683}"/>
              </a:ext>
            </a:extLst>
          </p:cNvPr>
          <p:cNvGrpSpPr/>
          <p:nvPr/>
        </p:nvGrpSpPr>
        <p:grpSpPr>
          <a:xfrm>
            <a:off x="1472677" y="2400208"/>
            <a:ext cx="5857251" cy="5858639"/>
            <a:chOff x="943" y="1000"/>
            <a:chExt cx="2696" cy="2695"/>
          </a:xfrm>
        </p:grpSpPr>
        <p:sp>
          <p:nvSpPr>
            <p:cNvPr id="13" name="Google Shape;688;p28">
              <a:extLst>
                <a:ext uri="{FF2B5EF4-FFF2-40B4-BE49-F238E27FC236}">
                  <a16:creationId xmlns:a16="http://schemas.microsoft.com/office/drawing/2014/main" id="{F7A67C98-B42F-45F6-942B-0768B8D022C2}"/>
                </a:ext>
              </a:extLst>
            </p:cNvPr>
            <p:cNvSpPr/>
            <p:nvPr/>
          </p:nvSpPr>
          <p:spPr>
            <a:xfrm>
              <a:off x="2362" y="1002"/>
              <a:ext cx="1277" cy="1544"/>
            </a:xfrm>
            <a:custGeom>
              <a:avLst/>
              <a:gdLst/>
              <a:ahLst/>
              <a:cxnLst/>
              <a:rect l="l" t="t" r="r" b="b"/>
              <a:pathLst>
                <a:path w="539" h="652" extrusionOk="0">
                  <a:moveTo>
                    <a:pt x="0" y="322"/>
                  </a:moveTo>
                  <a:cubicBezTo>
                    <a:pt x="122" y="337"/>
                    <a:pt x="216" y="439"/>
                    <a:pt x="218" y="564"/>
                  </a:cubicBezTo>
                  <a:cubicBezTo>
                    <a:pt x="379" y="652"/>
                    <a:pt x="379" y="652"/>
                    <a:pt x="379" y="652"/>
                  </a:cubicBezTo>
                  <a:cubicBezTo>
                    <a:pt x="539" y="564"/>
                    <a:pt x="539" y="564"/>
                    <a:pt x="539" y="564"/>
                  </a:cubicBezTo>
                  <a:cubicBezTo>
                    <a:pt x="536" y="263"/>
                    <a:pt x="300" y="17"/>
                    <a:pt x="2" y="0"/>
                  </a:cubicBezTo>
                  <a:cubicBezTo>
                    <a:pt x="89" y="158"/>
                    <a:pt x="89" y="158"/>
                    <a:pt x="89" y="15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89;p28">
              <a:extLst>
                <a:ext uri="{FF2B5EF4-FFF2-40B4-BE49-F238E27FC236}">
                  <a16:creationId xmlns:a16="http://schemas.microsoft.com/office/drawing/2014/main" id="{7D9F5A93-1316-4B15-B687-C3E8374357AF}"/>
                </a:ext>
              </a:extLst>
            </p:cNvPr>
            <p:cNvSpPr/>
            <p:nvPr/>
          </p:nvSpPr>
          <p:spPr>
            <a:xfrm>
              <a:off x="943" y="1000"/>
              <a:ext cx="1545" cy="1276"/>
            </a:xfrm>
            <a:custGeom>
              <a:avLst/>
              <a:gdLst/>
              <a:ahLst/>
              <a:cxnLst/>
              <a:rect l="l" t="t" r="r" b="b"/>
              <a:pathLst>
                <a:path w="652" h="539" extrusionOk="0">
                  <a:moveTo>
                    <a:pt x="322" y="539"/>
                  </a:moveTo>
                  <a:cubicBezTo>
                    <a:pt x="337" y="417"/>
                    <a:pt x="439" y="323"/>
                    <a:pt x="564" y="321"/>
                  </a:cubicBezTo>
                  <a:cubicBezTo>
                    <a:pt x="652" y="160"/>
                    <a:pt x="652" y="160"/>
                    <a:pt x="652" y="160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263" y="3"/>
                    <a:pt x="17" y="239"/>
                    <a:pt x="0" y="537"/>
                  </a:cubicBezTo>
                  <a:cubicBezTo>
                    <a:pt x="159" y="450"/>
                    <a:pt x="159" y="450"/>
                    <a:pt x="159" y="450"/>
                  </a:cubicBezTo>
                  <a:lnTo>
                    <a:pt x="322" y="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90;p28">
              <a:extLst>
                <a:ext uri="{FF2B5EF4-FFF2-40B4-BE49-F238E27FC236}">
                  <a16:creationId xmlns:a16="http://schemas.microsoft.com/office/drawing/2014/main" id="{8E3C03A3-6C84-452E-A0B2-DB300CE5CC7F}"/>
                </a:ext>
              </a:extLst>
            </p:cNvPr>
            <p:cNvSpPr/>
            <p:nvPr/>
          </p:nvSpPr>
          <p:spPr>
            <a:xfrm>
              <a:off x="2092" y="2421"/>
              <a:ext cx="1544" cy="1274"/>
            </a:xfrm>
            <a:custGeom>
              <a:avLst/>
              <a:gdLst/>
              <a:ahLst/>
              <a:cxnLst/>
              <a:rect l="l" t="t" r="r" b="b"/>
              <a:pathLst>
                <a:path w="652" h="538" extrusionOk="0">
                  <a:moveTo>
                    <a:pt x="652" y="2"/>
                  </a:moveTo>
                  <a:cubicBezTo>
                    <a:pt x="494" y="89"/>
                    <a:pt x="494" y="89"/>
                    <a:pt x="494" y="8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15" y="122"/>
                    <a:pt x="213" y="216"/>
                    <a:pt x="88" y="218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88" y="538"/>
                    <a:pt x="88" y="538"/>
                    <a:pt x="88" y="538"/>
                  </a:cubicBezTo>
                  <a:cubicBezTo>
                    <a:pt x="389" y="536"/>
                    <a:pt x="635" y="300"/>
                    <a:pt x="652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91;p28">
              <a:extLst>
                <a:ext uri="{FF2B5EF4-FFF2-40B4-BE49-F238E27FC236}">
                  <a16:creationId xmlns:a16="http://schemas.microsoft.com/office/drawing/2014/main" id="{F9386D0D-07E2-4D3D-AED3-CA3CDC1E07DE}"/>
                </a:ext>
              </a:extLst>
            </p:cNvPr>
            <p:cNvSpPr/>
            <p:nvPr/>
          </p:nvSpPr>
          <p:spPr>
            <a:xfrm>
              <a:off x="943" y="2151"/>
              <a:ext cx="1275" cy="1544"/>
            </a:xfrm>
            <a:custGeom>
              <a:avLst/>
              <a:gdLst/>
              <a:ahLst/>
              <a:cxnLst/>
              <a:rect l="l" t="t" r="r" b="b"/>
              <a:pathLst>
                <a:path w="538" h="652" extrusionOk="0">
                  <a:moveTo>
                    <a:pt x="538" y="330"/>
                  </a:moveTo>
                  <a:cubicBezTo>
                    <a:pt x="416" y="315"/>
                    <a:pt x="322" y="213"/>
                    <a:pt x="320" y="88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" y="389"/>
                    <a:pt x="238" y="635"/>
                    <a:pt x="536" y="652"/>
                  </a:cubicBezTo>
                  <a:cubicBezTo>
                    <a:pt x="449" y="493"/>
                    <a:pt x="449" y="493"/>
                    <a:pt x="449" y="493"/>
                  </a:cubicBezTo>
                  <a:lnTo>
                    <a:pt x="538" y="33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698;p28">
            <a:extLst>
              <a:ext uri="{FF2B5EF4-FFF2-40B4-BE49-F238E27FC236}">
                <a16:creationId xmlns:a16="http://schemas.microsoft.com/office/drawing/2014/main" id="{42BDF829-558E-4275-B91F-7B6CB6CD9ED0}"/>
              </a:ext>
            </a:extLst>
          </p:cNvPr>
          <p:cNvSpPr/>
          <p:nvPr/>
        </p:nvSpPr>
        <p:spPr>
          <a:xfrm>
            <a:off x="8152131" y="2138903"/>
            <a:ext cx="929345" cy="631155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699;p28">
            <a:extLst>
              <a:ext uri="{FF2B5EF4-FFF2-40B4-BE49-F238E27FC236}">
                <a16:creationId xmlns:a16="http://schemas.microsoft.com/office/drawing/2014/main" id="{23700EE1-96E6-41E8-ABA8-AEE7BFC3972C}"/>
              </a:ext>
            </a:extLst>
          </p:cNvPr>
          <p:cNvSpPr/>
          <p:nvPr/>
        </p:nvSpPr>
        <p:spPr>
          <a:xfrm rot="-5400000">
            <a:off x="12974257" y="5031801"/>
            <a:ext cx="914399" cy="600485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692;p28">
            <a:extLst>
              <a:ext uri="{FF2B5EF4-FFF2-40B4-BE49-F238E27FC236}">
                <a16:creationId xmlns:a16="http://schemas.microsoft.com/office/drawing/2014/main" id="{E0DBC1AA-A12D-4898-A04C-68983FC734F8}"/>
              </a:ext>
            </a:extLst>
          </p:cNvPr>
          <p:cNvSpPr txBox="1"/>
          <p:nvPr/>
        </p:nvSpPr>
        <p:spPr>
          <a:xfrm>
            <a:off x="3713233" y="4602186"/>
            <a:ext cx="140524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Servlet Life 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693;p28">
            <a:extLst>
              <a:ext uri="{FF2B5EF4-FFF2-40B4-BE49-F238E27FC236}">
                <a16:creationId xmlns:a16="http://schemas.microsoft.com/office/drawing/2014/main" id="{4904C821-91FF-4F2F-A414-E7E27FBFB71D}"/>
              </a:ext>
            </a:extLst>
          </p:cNvPr>
          <p:cNvSpPr txBox="1"/>
          <p:nvPr/>
        </p:nvSpPr>
        <p:spPr>
          <a:xfrm>
            <a:off x="2120997" y="3438869"/>
            <a:ext cx="16596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Loading the 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94;p28">
            <a:extLst>
              <a:ext uri="{FF2B5EF4-FFF2-40B4-BE49-F238E27FC236}">
                <a16:creationId xmlns:a16="http://schemas.microsoft.com/office/drawing/2014/main" id="{2C23BB34-13FF-4776-B201-53E97ABE53FF}"/>
              </a:ext>
            </a:extLst>
          </p:cNvPr>
          <p:cNvSpPr txBox="1"/>
          <p:nvPr/>
        </p:nvSpPr>
        <p:spPr>
          <a:xfrm>
            <a:off x="5074693" y="3527178"/>
            <a:ext cx="16596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Initializing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the servlet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695;p28">
            <a:extLst>
              <a:ext uri="{FF2B5EF4-FFF2-40B4-BE49-F238E27FC236}">
                <a16:creationId xmlns:a16="http://schemas.microsoft.com/office/drawing/2014/main" id="{F8960F12-F6A8-4C09-9FFE-D05D52FCC219}"/>
              </a:ext>
            </a:extLst>
          </p:cNvPr>
          <p:cNvSpPr txBox="1"/>
          <p:nvPr/>
        </p:nvSpPr>
        <p:spPr>
          <a:xfrm>
            <a:off x="4726884" y="6734591"/>
            <a:ext cx="16596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Handling requests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696;p28">
            <a:extLst>
              <a:ext uri="{FF2B5EF4-FFF2-40B4-BE49-F238E27FC236}">
                <a16:creationId xmlns:a16="http://schemas.microsoft.com/office/drawing/2014/main" id="{C7FF4926-ED46-406D-BC1A-18D84A1C5C87}"/>
              </a:ext>
            </a:extLst>
          </p:cNvPr>
          <p:cNvSpPr txBox="1"/>
          <p:nvPr/>
        </p:nvSpPr>
        <p:spPr>
          <a:xfrm>
            <a:off x="2183872" y="6489505"/>
            <a:ext cx="16596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Destroying the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175;p8">
            <a:extLst>
              <a:ext uri="{FF2B5EF4-FFF2-40B4-BE49-F238E27FC236}">
                <a16:creationId xmlns:a16="http://schemas.microsoft.com/office/drawing/2014/main" id="{729F0505-9C2F-400E-A7B0-CF92EC2925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697136" y="908796"/>
            <a:ext cx="4909989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676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6;p29">
            <a:extLst>
              <a:ext uri="{FF2B5EF4-FFF2-40B4-BE49-F238E27FC236}">
                <a16:creationId xmlns:a16="http://schemas.microsoft.com/office/drawing/2014/main" id="{54313ECC-74FF-4F76-97E7-AF2962A2E8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 dirty="0"/>
              <a:t>Servlet Types</a:t>
            </a:r>
            <a:endParaRPr dirty="0"/>
          </a:p>
        </p:txBody>
      </p:sp>
      <p:sp>
        <p:nvSpPr>
          <p:cNvPr id="5" name="Google Shape;707;p29">
            <a:extLst>
              <a:ext uri="{FF2B5EF4-FFF2-40B4-BE49-F238E27FC236}">
                <a16:creationId xmlns:a16="http://schemas.microsoft.com/office/drawing/2014/main" id="{4BA0C25F-AADB-41FE-A801-6EFF4BC7F8C5}"/>
              </a:ext>
            </a:extLst>
          </p:cNvPr>
          <p:cNvSpPr/>
          <p:nvPr/>
        </p:nvSpPr>
        <p:spPr>
          <a:xfrm>
            <a:off x="2284627" y="971237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two types of servlets: </a:t>
            </a:r>
            <a:r>
              <a:rPr lang="en-IN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Generic 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IN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HTTP.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708;p29">
            <a:extLst>
              <a:ext uri="{FF2B5EF4-FFF2-40B4-BE49-F238E27FC236}">
                <a16:creationId xmlns:a16="http://schemas.microsoft.com/office/drawing/2014/main" id="{AB5DA37C-F4D4-46EB-9ECE-1BA90DCCD4F7}"/>
              </a:ext>
            </a:extLst>
          </p:cNvPr>
          <p:cNvGrpSpPr/>
          <p:nvPr/>
        </p:nvGrpSpPr>
        <p:grpSpPr>
          <a:xfrm>
            <a:off x="1656292" y="2156043"/>
            <a:ext cx="13530032" cy="6245248"/>
            <a:chOff x="1656296" y="2242506"/>
            <a:chExt cx="13530032" cy="6245248"/>
          </a:xfrm>
        </p:grpSpPr>
        <p:sp>
          <p:nvSpPr>
            <p:cNvPr id="7" name="Google Shape;709;p29">
              <a:extLst>
                <a:ext uri="{FF2B5EF4-FFF2-40B4-BE49-F238E27FC236}">
                  <a16:creationId xmlns:a16="http://schemas.microsoft.com/office/drawing/2014/main" id="{DB0693F3-6352-40B1-9F5A-A01A8F1051BF}"/>
                </a:ext>
              </a:extLst>
            </p:cNvPr>
            <p:cNvSpPr/>
            <p:nvPr/>
          </p:nvSpPr>
          <p:spPr>
            <a:xfrm>
              <a:off x="1656296" y="2242506"/>
              <a:ext cx="6520497" cy="6245248"/>
            </a:xfrm>
            <a:custGeom>
              <a:avLst/>
              <a:gdLst/>
              <a:ahLst/>
              <a:cxnLst/>
              <a:rect l="l" t="t" r="r" b="b"/>
              <a:pathLst>
                <a:path w="6520497" h="6245248" extrusionOk="0">
                  <a:moveTo>
                    <a:pt x="0" y="624525"/>
                  </a:moveTo>
                  <a:cubicBezTo>
                    <a:pt x="0" y="279609"/>
                    <a:pt x="279609" y="0"/>
                    <a:pt x="624525" y="0"/>
                  </a:cubicBezTo>
                  <a:lnTo>
                    <a:pt x="5895972" y="0"/>
                  </a:lnTo>
                  <a:cubicBezTo>
                    <a:pt x="6240888" y="0"/>
                    <a:pt x="6520497" y="279609"/>
                    <a:pt x="6520497" y="624525"/>
                  </a:cubicBezTo>
                  <a:lnTo>
                    <a:pt x="6520497" y="5620723"/>
                  </a:lnTo>
                  <a:cubicBezTo>
                    <a:pt x="6520497" y="5965639"/>
                    <a:pt x="6240888" y="6245248"/>
                    <a:pt x="5895972" y="6245248"/>
                  </a:cubicBezTo>
                  <a:lnTo>
                    <a:pt x="624525" y="6245248"/>
                  </a:lnTo>
                  <a:cubicBezTo>
                    <a:pt x="279609" y="6245248"/>
                    <a:pt x="0" y="5965639"/>
                    <a:pt x="0" y="5620723"/>
                  </a:cubicBezTo>
                  <a:lnTo>
                    <a:pt x="0" y="624525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4493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" name="Google Shape;710;p29">
              <a:extLst>
                <a:ext uri="{FF2B5EF4-FFF2-40B4-BE49-F238E27FC236}">
                  <a16:creationId xmlns:a16="http://schemas.microsoft.com/office/drawing/2014/main" id="{D6C58766-79B1-44E7-A7DA-90CAC1C80EE2}"/>
                </a:ext>
              </a:extLst>
            </p:cNvPr>
            <p:cNvSpPr/>
            <p:nvPr/>
          </p:nvSpPr>
          <p:spPr>
            <a:xfrm>
              <a:off x="1835762" y="2947474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Protocol independent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711;p29">
              <a:extLst>
                <a:ext uri="{FF2B5EF4-FFF2-40B4-BE49-F238E27FC236}">
                  <a16:creationId xmlns:a16="http://schemas.microsoft.com/office/drawing/2014/main" id="{AB93CFB1-9032-4BA6-B540-E8EA2C801E28}"/>
                </a:ext>
              </a:extLst>
            </p:cNvPr>
            <p:cNvSpPr/>
            <p:nvPr/>
          </p:nvSpPr>
          <p:spPr>
            <a:xfrm>
              <a:off x="1835766" y="4007451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Extends the object class and implements Servlet, ServletConfig, and Serializable interfaces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712;p29">
              <a:extLst>
                <a:ext uri="{FF2B5EF4-FFF2-40B4-BE49-F238E27FC236}">
                  <a16:creationId xmlns:a16="http://schemas.microsoft.com/office/drawing/2014/main" id="{A6969440-25F6-4E42-A285-C5059EE32874}"/>
                </a:ext>
              </a:extLst>
            </p:cNvPr>
            <p:cNvSpPr/>
            <p:nvPr/>
          </p:nvSpPr>
          <p:spPr>
            <a:xfrm>
              <a:off x="1835766" y="5067428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service() is an abstract 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13;p29">
              <a:extLst>
                <a:ext uri="{FF2B5EF4-FFF2-40B4-BE49-F238E27FC236}">
                  <a16:creationId xmlns:a16="http://schemas.microsoft.com/office/drawing/2014/main" id="{DA4673A4-29CF-42A8-B6D9-DFB494E5B076}"/>
                </a:ext>
              </a:extLst>
            </p:cNvPr>
            <p:cNvSpPr/>
            <p:nvPr/>
          </p:nvSpPr>
          <p:spPr>
            <a:xfrm>
              <a:off x="1835766" y="6127405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Not commonly used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14;p29">
              <a:extLst>
                <a:ext uri="{FF2B5EF4-FFF2-40B4-BE49-F238E27FC236}">
                  <a16:creationId xmlns:a16="http://schemas.microsoft.com/office/drawing/2014/main" id="{929B0245-A75F-447A-BFEF-4791F12EABB4}"/>
                </a:ext>
              </a:extLst>
            </p:cNvPr>
            <p:cNvSpPr/>
            <p:nvPr/>
          </p:nvSpPr>
          <p:spPr>
            <a:xfrm>
              <a:off x="1835766" y="7187383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Package – javax.servlet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15;p29">
              <a:extLst>
                <a:ext uri="{FF2B5EF4-FFF2-40B4-BE49-F238E27FC236}">
                  <a16:creationId xmlns:a16="http://schemas.microsoft.com/office/drawing/2014/main" id="{D88E8B50-E06D-43DF-88CE-67FAC7F75C4F}"/>
                </a:ext>
              </a:extLst>
            </p:cNvPr>
            <p:cNvSpPr/>
            <p:nvPr/>
          </p:nvSpPr>
          <p:spPr>
            <a:xfrm>
              <a:off x="8665831" y="2242506"/>
              <a:ext cx="6520497" cy="6245248"/>
            </a:xfrm>
            <a:custGeom>
              <a:avLst/>
              <a:gdLst/>
              <a:ahLst/>
              <a:cxnLst/>
              <a:rect l="l" t="t" r="r" b="b"/>
              <a:pathLst>
                <a:path w="6520497" h="6245248" extrusionOk="0">
                  <a:moveTo>
                    <a:pt x="0" y="624525"/>
                  </a:moveTo>
                  <a:cubicBezTo>
                    <a:pt x="0" y="279609"/>
                    <a:pt x="279609" y="0"/>
                    <a:pt x="624525" y="0"/>
                  </a:cubicBezTo>
                  <a:lnTo>
                    <a:pt x="5895972" y="0"/>
                  </a:lnTo>
                  <a:cubicBezTo>
                    <a:pt x="6240888" y="0"/>
                    <a:pt x="6520497" y="279609"/>
                    <a:pt x="6520497" y="624525"/>
                  </a:cubicBezTo>
                  <a:lnTo>
                    <a:pt x="6520497" y="5620723"/>
                  </a:lnTo>
                  <a:cubicBezTo>
                    <a:pt x="6520497" y="5965639"/>
                    <a:pt x="6240888" y="6245248"/>
                    <a:pt x="5895972" y="6245248"/>
                  </a:cubicBezTo>
                  <a:lnTo>
                    <a:pt x="624525" y="6245248"/>
                  </a:lnTo>
                  <a:cubicBezTo>
                    <a:pt x="279609" y="6245248"/>
                    <a:pt x="0" y="5965639"/>
                    <a:pt x="0" y="5620723"/>
                  </a:cubicBezTo>
                  <a:lnTo>
                    <a:pt x="0" y="624525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4493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716;p29">
              <a:extLst>
                <a:ext uri="{FF2B5EF4-FFF2-40B4-BE49-F238E27FC236}">
                  <a16:creationId xmlns:a16="http://schemas.microsoft.com/office/drawing/2014/main" id="{70BC0F53-2AFF-4A42-A8AD-E75799DF46C4}"/>
                </a:ext>
              </a:extLst>
            </p:cNvPr>
            <p:cNvSpPr/>
            <p:nvPr/>
          </p:nvSpPr>
          <p:spPr>
            <a:xfrm>
              <a:off x="8845301" y="2948280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Protocol dependent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17;p29">
              <a:extLst>
                <a:ext uri="{FF2B5EF4-FFF2-40B4-BE49-F238E27FC236}">
                  <a16:creationId xmlns:a16="http://schemas.microsoft.com/office/drawing/2014/main" id="{9AA84157-B37C-4557-8EEE-3D3140563DEB}"/>
                </a:ext>
              </a:extLst>
            </p:cNvPr>
            <p:cNvSpPr/>
            <p:nvPr/>
          </p:nvSpPr>
          <p:spPr>
            <a:xfrm>
              <a:off x="8845301" y="4006944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Extends the GenericServlet class and implements the Serializable interface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18;p29">
              <a:extLst>
                <a:ext uri="{FF2B5EF4-FFF2-40B4-BE49-F238E27FC236}">
                  <a16:creationId xmlns:a16="http://schemas.microsoft.com/office/drawing/2014/main" id="{6F1CF29A-2F10-4026-B15D-1EE0688560EC}"/>
                </a:ext>
              </a:extLst>
            </p:cNvPr>
            <p:cNvSpPr/>
            <p:nvPr/>
          </p:nvSpPr>
          <p:spPr>
            <a:xfrm>
              <a:off x="8845301" y="5065608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service() is not an abstract method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19;p29">
              <a:extLst>
                <a:ext uri="{FF2B5EF4-FFF2-40B4-BE49-F238E27FC236}">
                  <a16:creationId xmlns:a16="http://schemas.microsoft.com/office/drawing/2014/main" id="{3817C5DE-E752-4284-8B57-76D196803819}"/>
                </a:ext>
              </a:extLst>
            </p:cNvPr>
            <p:cNvSpPr/>
            <p:nvPr/>
          </p:nvSpPr>
          <p:spPr>
            <a:xfrm>
              <a:off x="8845301" y="6124272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Commonly used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20;p29">
              <a:extLst>
                <a:ext uri="{FF2B5EF4-FFF2-40B4-BE49-F238E27FC236}">
                  <a16:creationId xmlns:a16="http://schemas.microsoft.com/office/drawing/2014/main" id="{5B0DADA0-D019-4A87-9172-2EBBABEB1F31}"/>
                </a:ext>
              </a:extLst>
            </p:cNvPr>
            <p:cNvSpPr/>
            <p:nvPr/>
          </p:nvSpPr>
          <p:spPr>
            <a:xfrm>
              <a:off x="8845301" y="7182935"/>
              <a:ext cx="6161557" cy="1008000"/>
            </a:xfrm>
            <a:custGeom>
              <a:avLst/>
              <a:gdLst/>
              <a:ahLst/>
              <a:cxnLst/>
              <a:rect l="l" t="t" r="r" b="b"/>
              <a:pathLst>
                <a:path w="6161557" h="806480" extrusionOk="0">
                  <a:moveTo>
                    <a:pt x="0" y="80648"/>
                  </a:moveTo>
                  <a:cubicBezTo>
                    <a:pt x="0" y="36107"/>
                    <a:pt x="36107" y="0"/>
                    <a:pt x="80648" y="0"/>
                  </a:cubicBezTo>
                  <a:lnTo>
                    <a:pt x="6080909" y="0"/>
                  </a:lnTo>
                  <a:cubicBezTo>
                    <a:pt x="6125450" y="0"/>
                    <a:pt x="6161557" y="36107"/>
                    <a:pt x="6161557" y="80648"/>
                  </a:cubicBezTo>
                  <a:lnTo>
                    <a:pt x="6161557" y="725832"/>
                  </a:lnTo>
                  <a:cubicBezTo>
                    <a:pt x="6161557" y="770373"/>
                    <a:pt x="6125450" y="806480"/>
                    <a:pt x="6080909" y="806480"/>
                  </a:cubicBezTo>
                  <a:lnTo>
                    <a:pt x="80648" y="806480"/>
                  </a:lnTo>
                  <a:cubicBezTo>
                    <a:pt x="36107" y="806480"/>
                    <a:pt x="0" y="770373"/>
                    <a:pt x="0" y="725832"/>
                  </a:cubicBezTo>
                  <a:lnTo>
                    <a:pt x="0" y="80648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9500" tIns="65525" rIns="79500" bIns="65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Package – javax.servlet.Http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721;p29">
            <a:extLst>
              <a:ext uri="{FF2B5EF4-FFF2-40B4-BE49-F238E27FC236}">
                <a16:creationId xmlns:a16="http://schemas.microsoft.com/office/drawing/2014/main" id="{DB4160B8-8371-4F25-84E0-8706CF3DB74E}"/>
              </a:ext>
            </a:extLst>
          </p:cNvPr>
          <p:cNvCxnSpPr/>
          <p:nvPr/>
        </p:nvCxnSpPr>
        <p:spPr>
          <a:xfrm>
            <a:off x="7997319" y="4514148"/>
            <a:ext cx="847978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722;p29">
            <a:extLst>
              <a:ext uri="{FF2B5EF4-FFF2-40B4-BE49-F238E27FC236}">
                <a16:creationId xmlns:a16="http://schemas.microsoft.com/office/drawing/2014/main" id="{9D38994F-ED38-4978-A8E1-4E7D0CD2BE31}"/>
              </a:ext>
            </a:extLst>
          </p:cNvPr>
          <p:cNvCxnSpPr/>
          <p:nvPr/>
        </p:nvCxnSpPr>
        <p:spPr>
          <a:xfrm>
            <a:off x="7997319" y="5599599"/>
            <a:ext cx="847978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723;p29">
            <a:extLst>
              <a:ext uri="{FF2B5EF4-FFF2-40B4-BE49-F238E27FC236}">
                <a16:creationId xmlns:a16="http://schemas.microsoft.com/office/drawing/2014/main" id="{8AB7AC30-A842-4FA3-84D9-39C88843093F}"/>
              </a:ext>
            </a:extLst>
          </p:cNvPr>
          <p:cNvCxnSpPr/>
          <p:nvPr/>
        </p:nvCxnSpPr>
        <p:spPr>
          <a:xfrm>
            <a:off x="7997321" y="6619736"/>
            <a:ext cx="847978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724;p29">
            <a:extLst>
              <a:ext uri="{FF2B5EF4-FFF2-40B4-BE49-F238E27FC236}">
                <a16:creationId xmlns:a16="http://schemas.microsoft.com/office/drawing/2014/main" id="{5DF23AB5-D7BC-4A31-8CF8-4F27055CAC57}"/>
              </a:ext>
            </a:extLst>
          </p:cNvPr>
          <p:cNvCxnSpPr/>
          <p:nvPr/>
        </p:nvCxnSpPr>
        <p:spPr>
          <a:xfrm>
            <a:off x="7997321" y="7686935"/>
            <a:ext cx="847978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725;p29">
            <a:extLst>
              <a:ext uri="{FF2B5EF4-FFF2-40B4-BE49-F238E27FC236}">
                <a16:creationId xmlns:a16="http://schemas.microsoft.com/office/drawing/2014/main" id="{7F106C1F-DDF8-4CE7-BA1D-7E43E1B5C22C}"/>
              </a:ext>
            </a:extLst>
          </p:cNvPr>
          <p:cNvSpPr txBox="1"/>
          <p:nvPr/>
        </p:nvSpPr>
        <p:spPr>
          <a:xfrm>
            <a:off x="3439436" y="2454815"/>
            <a:ext cx="2954215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Generic Servlet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726;p29">
            <a:extLst>
              <a:ext uri="{FF2B5EF4-FFF2-40B4-BE49-F238E27FC236}">
                <a16:creationId xmlns:a16="http://schemas.microsoft.com/office/drawing/2014/main" id="{C3AE9D65-2B15-4BE6-8D43-F03F0209B1C3}"/>
              </a:ext>
            </a:extLst>
          </p:cNvPr>
          <p:cNvSpPr txBox="1"/>
          <p:nvPr/>
        </p:nvSpPr>
        <p:spPr>
          <a:xfrm>
            <a:off x="10448971" y="2454815"/>
            <a:ext cx="2954215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 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727;p29">
            <a:extLst>
              <a:ext uri="{FF2B5EF4-FFF2-40B4-BE49-F238E27FC236}">
                <a16:creationId xmlns:a16="http://schemas.microsoft.com/office/drawing/2014/main" id="{B0AD5957-DAE5-4D3E-952E-78A0248473BF}"/>
              </a:ext>
            </a:extLst>
          </p:cNvPr>
          <p:cNvCxnSpPr/>
          <p:nvPr/>
        </p:nvCxnSpPr>
        <p:spPr>
          <a:xfrm>
            <a:off x="7997319" y="3493205"/>
            <a:ext cx="847978" cy="0"/>
          </a:xfrm>
          <a:prstGeom prst="straightConnector1">
            <a:avLst/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" name="Google Shape;175;p8">
            <a:extLst>
              <a:ext uri="{FF2B5EF4-FFF2-40B4-BE49-F238E27FC236}">
                <a16:creationId xmlns:a16="http://schemas.microsoft.com/office/drawing/2014/main" id="{F402FFED-7213-4E06-B475-0518AD8F61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985345" y="907957"/>
            <a:ext cx="446362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957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Configuring a Servlet with Eclipse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a servlet in Eclipse IDE.</a:t>
            </a:r>
            <a:endParaRPr lang="en-IN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30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2555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604477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configure Servlet in Eclipse IDE:</a:t>
            </a: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IDE. </a:t>
            </a:r>
            <a:endParaRPr lang="en-US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Name your project and generate the deployment descriptor (web.xml).</a:t>
            </a:r>
            <a:endParaRPr lang="en-US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Click on the directory structure of your project in Eclipse. Go to Java Resources, right click on </a:t>
            </a:r>
            <a:r>
              <a:rPr lang="en-US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src</a:t>
            </a: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select New, and select Servlet.</a:t>
            </a:r>
            <a:endParaRPr lang="en-US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Name your servlet class, servlet name and click Finish.</a:t>
            </a:r>
            <a:endParaRPr lang="en-US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Next, add servlet-api.jar to the project. Click on Libraries, right click on Web App Libraries, and select Build Path, Configure Build Path.</a:t>
            </a:r>
            <a:endParaRPr lang="en-US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Click Add External JARs. Select servlet-api.jar from Apache Tomcat Directory. Configure web.xml and add the webapp to the server. Start the server to run the application.</a:t>
            </a:r>
            <a:endParaRPr lang="en-US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154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20CA6-FEAD-4F48-AA2E-99AD9B50A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Generic Servlets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112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55;p33">
            <a:extLst>
              <a:ext uri="{FF2B5EF4-FFF2-40B4-BE49-F238E27FC236}">
                <a16:creationId xmlns:a16="http://schemas.microsoft.com/office/drawing/2014/main" id="{18D00F0F-70AB-491F-A4D2-33597C1EA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IN"/>
              <a:t>Generic Servlets</a:t>
            </a:r>
            <a:endParaRPr/>
          </a:p>
        </p:txBody>
      </p:sp>
      <p:sp>
        <p:nvSpPr>
          <p:cNvPr id="6" name="Google Shape;759;p33">
            <a:extLst>
              <a:ext uri="{FF2B5EF4-FFF2-40B4-BE49-F238E27FC236}">
                <a16:creationId xmlns:a16="http://schemas.microsoft.com/office/drawing/2014/main" id="{94D76AD9-5354-4861-9F30-D507E606B728}"/>
              </a:ext>
            </a:extLst>
          </p:cNvPr>
          <p:cNvSpPr/>
          <p:nvPr/>
        </p:nvSpPr>
        <p:spPr>
          <a:xfrm>
            <a:off x="2067202" y="1547479"/>
            <a:ext cx="12109519" cy="6589919"/>
          </a:xfrm>
          <a:prstGeom prst="rect">
            <a:avLst/>
          </a:prstGeom>
          <a:noFill/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60;p33">
            <a:extLst>
              <a:ext uri="{FF2B5EF4-FFF2-40B4-BE49-F238E27FC236}">
                <a16:creationId xmlns:a16="http://schemas.microsoft.com/office/drawing/2014/main" id="{3EC4B5D6-2DD3-4A85-BBEA-2428161D41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6838" y="2489056"/>
            <a:ext cx="2105641" cy="210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61;p33">
            <a:extLst>
              <a:ext uri="{FF2B5EF4-FFF2-40B4-BE49-F238E27FC236}">
                <a16:creationId xmlns:a16="http://schemas.microsoft.com/office/drawing/2014/main" id="{4637874E-BC67-4C09-A7C9-857CB21C0C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2830" y="4669670"/>
            <a:ext cx="2105641" cy="210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62;p33">
            <a:extLst>
              <a:ext uri="{FF2B5EF4-FFF2-40B4-BE49-F238E27FC236}">
                <a16:creationId xmlns:a16="http://schemas.microsoft.com/office/drawing/2014/main" id="{5BE1D517-B6EB-4F42-9A6F-612735A25D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8821" y="2489056"/>
            <a:ext cx="2105641" cy="2105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63;p33">
            <a:extLst>
              <a:ext uri="{FF2B5EF4-FFF2-40B4-BE49-F238E27FC236}">
                <a16:creationId xmlns:a16="http://schemas.microsoft.com/office/drawing/2014/main" id="{BC7B83AA-CE88-4C7A-BA4D-1BFCDE573AD6}"/>
              </a:ext>
            </a:extLst>
          </p:cNvPr>
          <p:cNvSpPr/>
          <p:nvPr/>
        </p:nvSpPr>
        <p:spPr>
          <a:xfrm>
            <a:off x="3223407" y="4828054"/>
            <a:ext cx="3112501" cy="8512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HTML file calls the 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764;p33">
            <a:extLst>
              <a:ext uri="{FF2B5EF4-FFF2-40B4-BE49-F238E27FC236}">
                <a16:creationId xmlns:a16="http://schemas.microsoft.com/office/drawing/2014/main" id="{833659DE-CBA7-402F-B5F0-06324FEED464}"/>
              </a:ext>
            </a:extLst>
          </p:cNvPr>
          <p:cNvSpPr/>
          <p:nvPr/>
        </p:nvSpPr>
        <p:spPr>
          <a:xfrm>
            <a:off x="6350372" y="6877801"/>
            <a:ext cx="3563443" cy="8512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Web.xml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(deployment descriptor)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65;p33">
            <a:extLst>
              <a:ext uri="{FF2B5EF4-FFF2-40B4-BE49-F238E27FC236}">
                <a16:creationId xmlns:a16="http://schemas.microsoft.com/office/drawing/2014/main" id="{DBC23EB7-4895-47FC-9DC0-F2180AB54579}"/>
              </a:ext>
            </a:extLst>
          </p:cNvPr>
          <p:cNvSpPr/>
          <p:nvPr/>
        </p:nvSpPr>
        <p:spPr>
          <a:xfrm>
            <a:off x="9970910" y="4828054"/>
            <a:ext cx="3112501" cy="85129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servlet handles the 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766;p33">
            <a:extLst>
              <a:ext uri="{FF2B5EF4-FFF2-40B4-BE49-F238E27FC236}">
                <a16:creationId xmlns:a16="http://schemas.microsoft.com/office/drawing/2014/main" id="{0A8EB0D0-57FB-4134-A1F1-DD7F6080E3C9}"/>
              </a:ext>
            </a:extLst>
          </p:cNvPr>
          <p:cNvCxnSpPr/>
          <p:nvPr/>
        </p:nvCxnSpPr>
        <p:spPr>
          <a:xfrm>
            <a:off x="5832479" y="3206088"/>
            <a:ext cx="4646342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767;p33">
            <a:extLst>
              <a:ext uri="{FF2B5EF4-FFF2-40B4-BE49-F238E27FC236}">
                <a16:creationId xmlns:a16="http://schemas.microsoft.com/office/drawing/2014/main" id="{5C6431CA-DA96-4F0D-B054-E17368286A9D}"/>
              </a:ext>
            </a:extLst>
          </p:cNvPr>
          <p:cNvCxnSpPr/>
          <p:nvPr/>
        </p:nvCxnSpPr>
        <p:spPr>
          <a:xfrm rot="10800000">
            <a:off x="5832479" y="3785208"/>
            <a:ext cx="4646342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68;p33">
            <a:extLst>
              <a:ext uri="{FF2B5EF4-FFF2-40B4-BE49-F238E27FC236}">
                <a16:creationId xmlns:a16="http://schemas.microsoft.com/office/drawing/2014/main" id="{8E7CC3F3-A969-442E-BEDC-94077C20AB6B}"/>
              </a:ext>
            </a:extLst>
          </p:cNvPr>
          <p:cNvSpPr txBox="1"/>
          <p:nvPr/>
        </p:nvSpPr>
        <p:spPr>
          <a:xfrm>
            <a:off x="7207321" y="2689904"/>
            <a:ext cx="17837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769;p33">
            <a:extLst>
              <a:ext uri="{FF2B5EF4-FFF2-40B4-BE49-F238E27FC236}">
                <a16:creationId xmlns:a16="http://schemas.microsoft.com/office/drawing/2014/main" id="{3880B5E4-D61F-4AFC-A57C-5C8C3DAA07FD}"/>
              </a:ext>
            </a:extLst>
          </p:cNvPr>
          <p:cNvSpPr txBox="1"/>
          <p:nvPr/>
        </p:nvSpPr>
        <p:spPr>
          <a:xfrm>
            <a:off x="7240226" y="3832329"/>
            <a:ext cx="17837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770;p33">
            <a:extLst>
              <a:ext uri="{FF2B5EF4-FFF2-40B4-BE49-F238E27FC236}">
                <a16:creationId xmlns:a16="http://schemas.microsoft.com/office/drawing/2014/main" id="{2CA17761-4165-40C4-BA6E-448F9017B50D}"/>
              </a:ext>
            </a:extLst>
          </p:cNvPr>
          <p:cNvCxnSpPr>
            <a:endCxn id="11" idx="1"/>
          </p:cNvCxnSpPr>
          <p:nvPr/>
        </p:nvCxnSpPr>
        <p:spPr>
          <a:xfrm>
            <a:off x="4779572" y="5769849"/>
            <a:ext cx="1570800" cy="1533600"/>
          </a:xfrm>
          <a:prstGeom prst="bentConnector3">
            <a:avLst>
              <a:gd name="adj1" fmla="val 694"/>
            </a:avLst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" name="Google Shape;771;p33">
            <a:extLst>
              <a:ext uri="{FF2B5EF4-FFF2-40B4-BE49-F238E27FC236}">
                <a16:creationId xmlns:a16="http://schemas.microsoft.com/office/drawing/2014/main" id="{C6714C8C-455B-492C-8940-07585C9CB79C}"/>
              </a:ext>
            </a:extLst>
          </p:cNvPr>
          <p:cNvCxnSpPr/>
          <p:nvPr/>
        </p:nvCxnSpPr>
        <p:spPr>
          <a:xfrm flipH="1">
            <a:off x="9934573" y="5769804"/>
            <a:ext cx="1570800" cy="1533600"/>
          </a:xfrm>
          <a:prstGeom prst="bentConnector3">
            <a:avLst>
              <a:gd name="adj1" fmla="val 689"/>
            </a:avLst>
          </a:prstGeom>
          <a:noFill/>
          <a:ln w="9525" cap="flat" cmpd="sng">
            <a:solidFill>
              <a:srgbClr val="5597D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" name="Google Shape;772;p33">
            <a:extLst>
              <a:ext uri="{FF2B5EF4-FFF2-40B4-BE49-F238E27FC236}">
                <a16:creationId xmlns:a16="http://schemas.microsoft.com/office/drawing/2014/main" id="{AD35F7B1-AD2D-4CEA-8503-D17F1F9F8A91}"/>
              </a:ext>
            </a:extLst>
          </p:cNvPr>
          <p:cNvSpPr txBox="1"/>
          <p:nvPr/>
        </p:nvSpPr>
        <p:spPr>
          <a:xfrm>
            <a:off x="4699721" y="6641890"/>
            <a:ext cx="17837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773;p33">
            <a:extLst>
              <a:ext uri="{FF2B5EF4-FFF2-40B4-BE49-F238E27FC236}">
                <a16:creationId xmlns:a16="http://schemas.microsoft.com/office/drawing/2014/main" id="{621CF4DD-8E5A-48D9-A277-487DEA97B89D}"/>
              </a:ext>
            </a:extLst>
          </p:cNvPr>
          <p:cNvSpPr txBox="1"/>
          <p:nvPr/>
        </p:nvSpPr>
        <p:spPr>
          <a:xfrm>
            <a:off x="9817416" y="6641890"/>
            <a:ext cx="17837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175;p8">
            <a:extLst>
              <a:ext uri="{FF2B5EF4-FFF2-40B4-BE49-F238E27FC236}">
                <a16:creationId xmlns:a16="http://schemas.microsoft.com/office/drawing/2014/main" id="{34D9746C-AE9C-4A03-89B1-E2DA7F5FD1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807" b="6798"/>
          <a:stretch/>
        </p:blipFill>
        <p:spPr>
          <a:xfrm>
            <a:off x="5628177" y="871640"/>
            <a:ext cx="54009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6941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0;p34">
            <a:extLst>
              <a:ext uri="{FF2B5EF4-FFF2-40B4-BE49-F238E27FC236}">
                <a16:creationId xmlns:a16="http://schemas.microsoft.com/office/drawing/2014/main" id="{EC60A6BF-DEA7-4F48-A7F7-84D06E9EF1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0" y="80289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 dirty="0"/>
              <a:t>Generic Servlet: Example</a:t>
            </a:r>
            <a:endParaRPr dirty="0"/>
          </a:p>
        </p:txBody>
      </p:sp>
      <p:sp>
        <p:nvSpPr>
          <p:cNvPr id="5" name="Google Shape;781;p34">
            <a:extLst>
              <a:ext uri="{FF2B5EF4-FFF2-40B4-BE49-F238E27FC236}">
                <a16:creationId xmlns:a16="http://schemas.microsoft.com/office/drawing/2014/main" id="{EC6E514D-20D9-433C-A9FE-47B3C80588CA}"/>
              </a:ext>
            </a:extLst>
          </p:cNvPr>
          <p:cNvSpPr/>
          <p:nvPr/>
        </p:nvSpPr>
        <p:spPr>
          <a:xfrm>
            <a:off x="8128000" y="1440817"/>
            <a:ext cx="6955673" cy="7072986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java.io.IOException;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javax.servlet.GenericServlet;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javax.servlet.ServletException;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javax.servlet.ServletRequest;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javax.servlet.ServletResponse;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java.io.*;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MyServlet extends GenericServlet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service(ServletRequest req, ServletResponse res) throws ServletException, IOException 		String sbasic = req.getParameter("mname");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res.setContentType("text/html");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PrintWriter out=res.getWriter();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out.print("&lt;html&gt;&lt;body&gt;");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out.print("Name:" + sbasic + "&lt;Br&gt;");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out.print("&lt;/body&gt;&lt;/html&gt;");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82;p34">
            <a:extLst>
              <a:ext uri="{FF2B5EF4-FFF2-40B4-BE49-F238E27FC236}">
                <a16:creationId xmlns:a16="http://schemas.microsoft.com/office/drawing/2014/main" id="{C3952626-41BE-42C7-95A4-8014B27BC4D4}"/>
              </a:ext>
            </a:extLst>
          </p:cNvPr>
          <p:cNvSpPr/>
          <p:nvPr/>
        </p:nvSpPr>
        <p:spPr>
          <a:xfrm>
            <a:off x="764476" y="1440817"/>
            <a:ext cx="6955673" cy="7072986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&lt;title&gt;Insert title here&lt;/title&gt;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&lt;body&gt;&lt;center&gt;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&lt;form name=frmName method="POST" action="process"&gt;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&lt;table width="50%" border="0"&gt;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&lt;tr valign="top"&gt;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&lt;td width="20%"&gt;Enter your name&lt;/td&gt;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&lt;td&gt;&lt;input name="mname" id="mname" maxlength=100&gt;&lt;/td&gt;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&lt;tr valign="top"&gt;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&lt;td colspan=2 width="100%"&gt;</a:t>
            </a: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&lt;button&gt;Submit&lt;/button&gt;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&lt;/td&gt;&lt;/tr&gt;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&lt;/form&gt;&lt;/center&gt;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83;p34">
            <a:extLst>
              <a:ext uri="{FF2B5EF4-FFF2-40B4-BE49-F238E27FC236}">
                <a16:creationId xmlns:a16="http://schemas.microsoft.com/office/drawing/2014/main" id="{F0AB710C-8E27-41C9-899E-4430F3567868}"/>
              </a:ext>
            </a:extLst>
          </p:cNvPr>
          <p:cNvSpPr txBox="1"/>
          <p:nvPr/>
        </p:nvSpPr>
        <p:spPr>
          <a:xfrm>
            <a:off x="3013926" y="947592"/>
            <a:ext cx="245677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784;p34">
            <a:extLst>
              <a:ext uri="{FF2B5EF4-FFF2-40B4-BE49-F238E27FC236}">
                <a16:creationId xmlns:a16="http://schemas.microsoft.com/office/drawing/2014/main" id="{488EF2DD-B7B1-4161-8B1A-20AB5EC0533E}"/>
              </a:ext>
            </a:extLst>
          </p:cNvPr>
          <p:cNvSpPr txBox="1"/>
          <p:nvPr/>
        </p:nvSpPr>
        <p:spPr>
          <a:xfrm>
            <a:off x="10377448" y="895669"/>
            <a:ext cx="245677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MyServlet.java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75;p8">
            <a:extLst>
              <a:ext uri="{FF2B5EF4-FFF2-40B4-BE49-F238E27FC236}">
                <a16:creationId xmlns:a16="http://schemas.microsoft.com/office/drawing/2014/main" id="{0B1FA795-490A-4EB3-B126-CE5DD3C607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013289" y="676458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895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1;p35">
            <a:extLst>
              <a:ext uri="{FF2B5EF4-FFF2-40B4-BE49-F238E27FC236}">
                <a16:creationId xmlns:a16="http://schemas.microsoft.com/office/drawing/2014/main" id="{931967DB-8BDB-42B8-AED4-7AB4AB017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 dirty="0"/>
              <a:t>Generic Servlet: Example</a:t>
            </a:r>
            <a:endParaRPr dirty="0"/>
          </a:p>
        </p:txBody>
      </p:sp>
      <p:sp>
        <p:nvSpPr>
          <p:cNvPr id="5" name="Google Shape;792;p35">
            <a:extLst>
              <a:ext uri="{FF2B5EF4-FFF2-40B4-BE49-F238E27FC236}">
                <a16:creationId xmlns:a16="http://schemas.microsoft.com/office/drawing/2014/main" id="{4EFC489A-7023-4F78-AC8D-B6CF47DABA42}"/>
              </a:ext>
            </a:extLst>
          </p:cNvPr>
          <p:cNvSpPr/>
          <p:nvPr/>
        </p:nvSpPr>
        <p:spPr>
          <a:xfrm>
            <a:off x="8484839" y="2223583"/>
            <a:ext cx="6955673" cy="6068896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&lt;welcome-file&gt;default.htm&lt;/welcome-file&gt;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&lt;welcome-file&gt;default.jsp&lt;/welcome-file&gt;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&lt;/welcome-file-list&gt;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&lt;servlet&gt;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&lt;servlet-name&gt;MyServlet&lt;/servlet-name&gt;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&lt;servlet-class&gt;MyServlet&lt;/servlet-class&gt;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&lt;/servlet&gt;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&lt;servlet-mapping&gt;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&lt;servlet-name&gt;MyServlet&lt;/servlet-name&gt;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&lt;url-pattern&gt;/process&lt;/url-pattern&gt;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&lt;/servlet-mapping&gt;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&lt;/web-app&gt;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93;p35">
            <a:extLst>
              <a:ext uri="{FF2B5EF4-FFF2-40B4-BE49-F238E27FC236}">
                <a16:creationId xmlns:a16="http://schemas.microsoft.com/office/drawing/2014/main" id="{49780428-BAD5-4577-B3F1-F85BE8969A43}"/>
              </a:ext>
            </a:extLst>
          </p:cNvPr>
          <p:cNvSpPr txBox="1"/>
          <p:nvPr/>
        </p:nvSpPr>
        <p:spPr>
          <a:xfrm>
            <a:off x="6899612" y="1396235"/>
            <a:ext cx="245677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web.xml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94;p35">
            <a:extLst>
              <a:ext uri="{FF2B5EF4-FFF2-40B4-BE49-F238E27FC236}">
                <a16:creationId xmlns:a16="http://schemas.microsoft.com/office/drawing/2014/main" id="{61045157-A80B-4CCD-BB70-7FC62B19B1B3}"/>
              </a:ext>
            </a:extLst>
          </p:cNvPr>
          <p:cNvSpPr/>
          <p:nvPr/>
        </p:nvSpPr>
        <p:spPr>
          <a:xfrm>
            <a:off x="719874" y="2238637"/>
            <a:ext cx="6955673" cy="6068896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&lt;web-app xmlns:xsi="http://www.w3.org/2001/XMLSchema-instance" xmlns="http://xmlns.jcp.org/xml/ns/javaee" xsi:schemaLocation="http://xmlns.jcp.org/xml/ns/javaee http://xmlns.jcp.org/xml/ns/javaee/web-app_4_0.xsd" id="WebApp_ID" version="4.0"&gt;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&lt;display-name&gt;ServletDemo&lt;/display-name&gt;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&lt;welcome-file-list&gt;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&lt;welcome-file&gt;index.html&lt;/welcome-file&gt;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&lt;welcome-file&gt;index.htm&lt;/welcome-file&gt;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&lt;welcome-file&gt;index.jsp&lt;/welcome-file&gt;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&lt;welcome-file&gt;default.html&lt;/welcome-file&gt;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1AB63577-E3E4-4732-BADD-C7905D1BC5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6792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Generic Servlets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the concept of generic servlets.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30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709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604477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the concept of Generic Servlets:</a:t>
            </a:r>
          </a:p>
          <a:p>
            <a:pPr marL="457188" marR="0" lvl="0" indent="-457188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servlet program in Java that accepts first name and last name from the user and prints the full name. (Create a HTML file that accepts first name and last name and sends this information to the servlet).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9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3452C-842E-4D1B-9677-B78437803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IN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Course(s): </a:t>
            </a:r>
            <a:endParaRPr lang="en-IN"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Certification Training Course</a:t>
            </a:r>
            <a:endParaRPr lang="en-I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5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en-IN"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indent="0">
              <a:buNone/>
            </a:pPr>
            <a:endParaRPr lang="en-IN" dirty="0"/>
          </a:p>
        </p:txBody>
      </p:sp>
      <p:pic>
        <p:nvPicPr>
          <p:cNvPr id="5" name="Google Shape;210;p2" descr="A close up of a logo&#10;&#10;Description automatically generated">
            <a:extLst>
              <a:ext uri="{FF2B5EF4-FFF2-40B4-BE49-F238E27FC236}">
                <a16:creationId xmlns:a16="http://schemas.microsoft.com/office/drawing/2014/main" id="{EE830C00-8DA8-4074-9159-CF076A66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69969" y="2411123"/>
            <a:ext cx="1412800" cy="1922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785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AD0F5-8D09-4AC4-B75A-A39A69BFB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Servlet Interfaces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637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2;p39">
            <a:extLst>
              <a:ext uri="{FF2B5EF4-FFF2-40B4-BE49-F238E27FC236}">
                <a16:creationId xmlns:a16="http://schemas.microsoft.com/office/drawing/2014/main" id="{C17385E6-F646-4DED-BDA8-E34BC62B00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Interfaces</a:t>
            </a:r>
            <a:endParaRPr/>
          </a:p>
        </p:txBody>
      </p:sp>
      <p:grpSp>
        <p:nvGrpSpPr>
          <p:cNvPr id="6" name="Google Shape;823;p39">
            <a:extLst>
              <a:ext uri="{FF2B5EF4-FFF2-40B4-BE49-F238E27FC236}">
                <a16:creationId xmlns:a16="http://schemas.microsoft.com/office/drawing/2014/main" id="{51972EEC-E589-4122-8E7D-97A279249612}"/>
              </a:ext>
            </a:extLst>
          </p:cNvPr>
          <p:cNvGrpSpPr/>
          <p:nvPr/>
        </p:nvGrpSpPr>
        <p:grpSpPr>
          <a:xfrm>
            <a:off x="738908" y="2030790"/>
            <a:ext cx="14778183" cy="5731227"/>
            <a:chOff x="2343905" y="1573591"/>
            <a:chExt cx="14212020" cy="4052181"/>
          </a:xfrm>
        </p:grpSpPr>
        <p:sp>
          <p:nvSpPr>
            <p:cNvPr id="7" name="Google Shape;824;p39">
              <a:extLst>
                <a:ext uri="{FF2B5EF4-FFF2-40B4-BE49-F238E27FC236}">
                  <a16:creationId xmlns:a16="http://schemas.microsoft.com/office/drawing/2014/main" id="{CFF2F235-96A3-47A3-8199-343C749367CC}"/>
                </a:ext>
              </a:extLst>
            </p:cNvPr>
            <p:cNvSpPr/>
            <p:nvPr/>
          </p:nvSpPr>
          <p:spPr>
            <a:xfrm rot="5400000">
              <a:off x="3392337" y="525160"/>
              <a:ext cx="1014110" cy="3110975"/>
            </a:xfrm>
            <a:prstGeom prst="rect">
              <a:avLst/>
            </a:prstGeom>
            <a:solidFill>
              <a:srgbClr val="52C6D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" name="Google Shape;825;p39">
              <a:extLst>
                <a:ext uri="{FF2B5EF4-FFF2-40B4-BE49-F238E27FC236}">
                  <a16:creationId xmlns:a16="http://schemas.microsoft.com/office/drawing/2014/main" id="{CBDE8031-89D2-4E80-9039-713B0A951DDC}"/>
                </a:ext>
              </a:extLst>
            </p:cNvPr>
            <p:cNvSpPr/>
            <p:nvPr/>
          </p:nvSpPr>
          <p:spPr>
            <a:xfrm rot="5400000">
              <a:off x="5003079" y="2029864"/>
              <a:ext cx="1574428" cy="688821"/>
            </a:xfrm>
            <a:custGeom>
              <a:avLst/>
              <a:gdLst/>
              <a:ahLst/>
              <a:cxnLst/>
              <a:rect l="l" t="t" r="r" b="b"/>
              <a:pathLst>
                <a:path w="739" h="312" extrusionOk="0">
                  <a:moveTo>
                    <a:pt x="0" y="312"/>
                  </a:moveTo>
                  <a:lnTo>
                    <a:pt x="476" y="312"/>
                  </a:lnTo>
                  <a:lnTo>
                    <a:pt x="739" y="0"/>
                  </a:lnTo>
                  <a:lnTo>
                    <a:pt x="527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42C1CE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" name="Google Shape;826;p39">
              <a:extLst>
                <a:ext uri="{FF2B5EF4-FFF2-40B4-BE49-F238E27FC236}">
                  <a16:creationId xmlns:a16="http://schemas.microsoft.com/office/drawing/2014/main" id="{29050481-0D5F-4B85-AD10-9E14665FEC88}"/>
                </a:ext>
              </a:extLst>
            </p:cNvPr>
            <p:cNvSpPr/>
            <p:nvPr/>
          </p:nvSpPr>
          <p:spPr>
            <a:xfrm rot="5400000">
              <a:off x="7233527" y="1597532"/>
              <a:ext cx="451663" cy="2649311"/>
            </a:xfrm>
            <a:prstGeom prst="rect">
              <a:avLst/>
            </a:prstGeom>
            <a:solidFill>
              <a:srgbClr val="52C6D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827;p39">
              <a:extLst>
                <a:ext uri="{FF2B5EF4-FFF2-40B4-BE49-F238E27FC236}">
                  <a16:creationId xmlns:a16="http://schemas.microsoft.com/office/drawing/2014/main" id="{B9EFB344-C6CC-4374-83F5-6A26E58460C3}"/>
                </a:ext>
              </a:extLst>
            </p:cNvPr>
            <p:cNvSpPr/>
            <p:nvPr/>
          </p:nvSpPr>
          <p:spPr>
            <a:xfrm rot="5400000">
              <a:off x="12506219" y="-1462004"/>
              <a:ext cx="1014110" cy="7085300"/>
            </a:xfrm>
            <a:prstGeom prst="rect">
              <a:avLst/>
            </a:prstGeom>
            <a:solidFill>
              <a:srgbClr val="52C6D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828;p39">
              <a:extLst>
                <a:ext uri="{FF2B5EF4-FFF2-40B4-BE49-F238E27FC236}">
                  <a16:creationId xmlns:a16="http://schemas.microsoft.com/office/drawing/2014/main" id="{EBBC2F3C-BA8C-4DF4-AE05-7B491158BC8D}"/>
                </a:ext>
              </a:extLst>
            </p:cNvPr>
            <p:cNvSpPr/>
            <p:nvPr/>
          </p:nvSpPr>
          <p:spPr>
            <a:xfrm rot="5400000">
              <a:off x="8340107" y="2030967"/>
              <a:ext cx="1574428" cy="686613"/>
            </a:xfrm>
            <a:custGeom>
              <a:avLst/>
              <a:gdLst/>
              <a:ahLst/>
              <a:cxnLst/>
              <a:rect l="l" t="t" r="r" b="b"/>
              <a:pathLst>
                <a:path w="739" h="311" extrusionOk="0">
                  <a:moveTo>
                    <a:pt x="527" y="311"/>
                  </a:moveTo>
                  <a:lnTo>
                    <a:pt x="739" y="311"/>
                  </a:lnTo>
                  <a:lnTo>
                    <a:pt x="476" y="0"/>
                  </a:lnTo>
                  <a:lnTo>
                    <a:pt x="0" y="0"/>
                  </a:lnTo>
                  <a:lnTo>
                    <a:pt x="527" y="311"/>
                  </a:lnTo>
                  <a:close/>
                </a:path>
              </a:pathLst>
            </a:custGeom>
            <a:solidFill>
              <a:srgbClr val="42C1CE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829;p39">
              <a:extLst>
                <a:ext uri="{FF2B5EF4-FFF2-40B4-BE49-F238E27FC236}">
                  <a16:creationId xmlns:a16="http://schemas.microsoft.com/office/drawing/2014/main" id="{2A718785-9DF1-477F-9327-154569EECFC9}"/>
                </a:ext>
              </a:extLst>
            </p:cNvPr>
            <p:cNvSpPr/>
            <p:nvPr/>
          </p:nvSpPr>
          <p:spPr>
            <a:xfrm rot="5400000">
              <a:off x="3393403" y="1538205"/>
              <a:ext cx="1011980" cy="3110975"/>
            </a:xfrm>
            <a:prstGeom prst="rect">
              <a:avLst/>
            </a:prstGeom>
            <a:solidFill>
              <a:srgbClr val="33B5C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830;p39">
              <a:extLst>
                <a:ext uri="{FF2B5EF4-FFF2-40B4-BE49-F238E27FC236}">
                  <a16:creationId xmlns:a16="http://schemas.microsoft.com/office/drawing/2014/main" id="{6A83DC0C-7F91-41BD-A3ED-C57A057E21D6}"/>
                </a:ext>
              </a:extLst>
            </p:cNvPr>
            <p:cNvSpPr/>
            <p:nvPr/>
          </p:nvSpPr>
          <p:spPr>
            <a:xfrm rot="5400000">
              <a:off x="5284303" y="2749281"/>
              <a:ext cx="1011980" cy="688821"/>
            </a:xfrm>
            <a:custGeom>
              <a:avLst/>
              <a:gdLst/>
              <a:ahLst/>
              <a:cxnLst/>
              <a:rect l="l" t="t" r="r" b="b"/>
              <a:pathLst>
                <a:path w="475" h="312" extrusionOk="0">
                  <a:moveTo>
                    <a:pt x="0" y="312"/>
                  </a:moveTo>
                  <a:lnTo>
                    <a:pt x="475" y="312"/>
                  </a:lnTo>
                  <a:lnTo>
                    <a:pt x="475" y="0"/>
                  </a:lnTo>
                  <a:lnTo>
                    <a:pt x="263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2DA1AD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831;p39">
              <a:extLst>
                <a:ext uri="{FF2B5EF4-FFF2-40B4-BE49-F238E27FC236}">
                  <a16:creationId xmlns:a16="http://schemas.microsoft.com/office/drawing/2014/main" id="{4A1C314F-A85E-480E-9E8E-6A32DD2DAA62}"/>
                </a:ext>
              </a:extLst>
            </p:cNvPr>
            <p:cNvSpPr/>
            <p:nvPr/>
          </p:nvSpPr>
          <p:spPr>
            <a:xfrm rot="5400000">
              <a:off x="7233527" y="2049195"/>
              <a:ext cx="451663" cy="2649311"/>
            </a:xfrm>
            <a:prstGeom prst="rect">
              <a:avLst/>
            </a:prstGeom>
            <a:solidFill>
              <a:srgbClr val="33B5C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832;p39">
              <a:extLst>
                <a:ext uri="{FF2B5EF4-FFF2-40B4-BE49-F238E27FC236}">
                  <a16:creationId xmlns:a16="http://schemas.microsoft.com/office/drawing/2014/main" id="{8B40C10F-5067-4600-9B4D-50475BDCB660}"/>
                </a:ext>
              </a:extLst>
            </p:cNvPr>
            <p:cNvSpPr/>
            <p:nvPr/>
          </p:nvSpPr>
          <p:spPr>
            <a:xfrm rot="5400000">
              <a:off x="12507286" y="-448956"/>
              <a:ext cx="1011980" cy="7085298"/>
            </a:xfrm>
            <a:prstGeom prst="rect">
              <a:avLst/>
            </a:prstGeom>
            <a:solidFill>
              <a:srgbClr val="33B5C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833;p39">
              <a:extLst>
                <a:ext uri="{FF2B5EF4-FFF2-40B4-BE49-F238E27FC236}">
                  <a16:creationId xmlns:a16="http://schemas.microsoft.com/office/drawing/2014/main" id="{4157B5B4-F63D-4F5D-BF75-1C0D83A8F216}"/>
                </a:ext>
              </a:extLst>
            </p:cNvPr>
            <p:cNvSpPr/>
            <p:nvPr/>
          </p:nvSpPr>
          <p:spPr>
            <a:xfrm rot="5400000">
              <a:off x="8621330" y="2750385"/>
              <a:ext cx="1011980" cy="686613"/>
            </a:xfrm>
            <a:custGeom>
              <a:avLst/>
              <a:gdLst/>
              <a:ahLst/>
              <a:cxnLst/>
              <a:rect l="l" t="t" r="r" b="b"/>
              <a:pathLst>
                <a:path w="475" h="311" extrusionOk="0">
                  <a:moveTo>
                    <a:pt x="263" y="311"/>
                  </a:moveTo>
                  <a:lnTo>
                    <a:pt x="475" y="311"/>
                  </a:lnTo>
                  <a:lnTo>
                    <a:pt x="475" y="0"/>
                  </a:lnTo>
                  <a:lnTo>
                    <a:pt x="0" y="0"/>
                  </a:lnTo>
                  <a:lnTo>
                    <a:pt x="263" y="311"/>
                  </a:lnTo>
                  <a:close/>
                </a:path>
              </a:pathLst>
            </a:custGeom>
            <a:solidFill>
              <a:srgbClr val="2DA1AD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834;p39">
              <a:extLst>
                <a:ext uri="{FF2B5EF4-FFF2-40B4-BE49-F238E27FC236}">
                  <a16:creationId xmlns:a16="http://schemas.microsoft.com/office/drawing/2014/main" id="{B980B719-3FA1-40C8-9BAC-97AEF19A32FC}"/>
                </a:ext>
              </a:extLst>
            </p:cNvPr>
            <p:cNvSpPr/>
            <p:nvPr/>
          </p:nvSpPr>
          <p:spPr>
            <a:xfrm rot="5400000">
              <a:off x="3393403" y="2550185"/>
              <a:ext cx="1011980" cy="3110975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835;p39">
              <a:extLst>
                <a:ext uri="{FF2B5EF4-FFF2-40B4-BE49-F238E27FC236}">
                  <a16:creationId xmlns:a16="http://schemas.microsoft.com/office/drawing/2014/main" id="{A09E54B8-30C6-4E64-B189-D7AD2E14C995}"/>
                </a:ext>
              </a:extLst>
            </p:cNvPr>
            <p:cNvSpPr/>
            <p:nvPr/>
          </p:nvSpPr>
          <p:spPr>
            <a:xfrm rot="5400000">
              <a:off x="5284303" y="3761261"/>
              <a:ext cx="1011980" cy="688821"/>
            </a:xfrm>
            <a:custGeom>
              <a:avLst/>
              <a:gdLst/>
              <a:ahLst/>
              <a:cxnLst/>
              <a:rect l="l" t="t" r="r" b="b"/>
              <a:pathLst>
                <a:path w="475" h="312" extrusionOk="0">
                  <a:moveTo>
                    <a:pt x="0" y="312"/>
                  </a:moveTo>
                  <a:lnTo>
                    <a:pt x="475" y="3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F69E6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836;p39">
              <a:extLst>
                <a:ext uri="{FF2B5EF4-FFF2-40B4-BE49-F238E27FC236}">
                  <a16:creationId xmlns:a16="http://schemas.microsoft.com/office/drawing/2014/main" id="{1960C31A-7DF8-41ED-982D-AD7AEE5A014A}"/>
                </a:ext>
              </a:extLst>
            </p:cNvPr>
            <p:cNvSpPr/>
            <p:nvPr/>
          </p:nvSpPr>
          <p:spPr>
            <a:xfrm rot="5400000">
              <a:off x="7233527" y="2500857"/>
              <a:ext cx="451663" cy="2649311"/>
            </a:xfrm>
            <a:prstGeom prst="rect">
              <a:avLst/>
            </a:prstGeom>
            <a:solidFill>
              <a:srgbClr val="2DA1AD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837;p39">
              <a:extLst>
                <a:ext uri="{FF2B5EF4-FFF2-40B4-BE49-F238E27FC236}">
                  <a16:creationId xmlns:a16="http://schemas.microsoft.com/office/drawing/2014/main" id="{C5C63A55-46EB-4E55-8141-BC603F39A813}"/>
                </a:ext>
              </a:extLst>
            </p:cNvPr>
            <p:cNvSpPr/>
            <p:nvPr/>
          </p:nvSpPr>
          <p:spPr>
            <a:xfrm rot="5400000">
              <a:off x="12507287" y="563024"/>
              <a:ext cx="1011980" cy="7085297"/>
            </a:xfrm>
            <a:prstGeom prst="rect">
              <a:avLst/>
            </a:prstGeom>
            <a:solidFill>
              <a:srgbClr val="2DA1AD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838;p39">
              <a:extLst>
                <a:ext uri="{FF2B5EF4-FFF2-40B4-BE49-F238E27FC236}">
                  <a16:creationId xmlns:a16="http://schemas.microsoft.com/office/drawing/2014/main" id="{65CD6D20-514A-4411-BE35-0C8C19732650}"/>
                </a:ext>
              </a:extLst>
            </p:cNvPr>
            <p:cNvSpPr/>
            <p:nvPr/>
          </p:nvSpPr>
          <p:spPr>
            <a:xfrm rot="5400000">
              <a:off x="8621330" y="3762365"/>
              <a:ext cx="1011980" cy="686613"/>
            </a:xfrm>
            <a:custGeom>
              <a:avLst/>
              <a:gdLst/>
              <a:ahLst/>
              <a:cxnLst/>
              <a:rect l="l" t="t" r="r" b="b"/>
              <a:pathLst>
                <a:path w="475" h="311" extrusionOk="0">
                  <a:moveTo>
                    <a:pt x="0" y="311"/>
                  </a:moveTo>
                  <a:lnTo>
                    <a:pt x="212" y="311"/>
                  </a:lnTo>
                  <a:lnTo>
                    <a:pt x="475" y="0"/>
                  </a:lnTo>
                  <a:lnTo>
                    <a:pt x="0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1E6C74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839;p39">
              <a:extLst>
                <a:ext uri="{FF2B5EF4-FFF2-40B4-BE49-F238E27FC236}">
                  <a16:creationId xmlns:a16="http://schemas.microsoft.com/office/drawing/2014/main" id="{B138621B-8085-4C64-AD91-32F41ADEF35E}"/>
                </a:ext>
              </a:extLst>
            </p:cNvPr>
            <p:cNvSpPr/>
            <p:nvPr/>
          </p:nvSpPr>
          <p:spPr>
            <a:xfrm rot="5400000">
              <a:off x="3392337" y="3563230"/>
              <a:ext cx="1014110" cy="3110975"/>
            </a:xfrm>
            <a:prstGeom prst="rect">
              <a:avLst/>
            </a:prstGeom>
            <a:solidFill>
              <a:srgbClr val="288F9A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840;p39">
              <a:extLst>
                <a:ext uri="{FF2B5EF4-FFF2-40B4-BE49-F238E27FC236}">
                  <a16:creationId xmlns:a16="http://schemas.microsoft.com/office/drawing/2014/main" id="{48A30A34-EA27-4FB6-8247-308DF435B672}"/>
                </a:ext>
              </a:extLst>
            </p:cNvPr>
            <p:cNvSpPr/>
            <p:nvPr/>
          </p:nvSpPr>
          <p:spPr>
            <a:xfrm rot="5400000">
              <a:off x="5003078" y="4475133"/>
              <a:ext cx="1574428" cy="688821"/>
            </a:xfrm>
            <a:custGeom>
              <a:avLst/>
              <a:gdLst/>
              <a:ahLst/>
              <a:cxnLst/>
              <a:rect l="l" t="t" r="r" b="b"/>
              <a:pathLst>
                <a:path w="739" h="312" extrusionOk="0">
                  <a:moveTo>
                    <a:pt x="263" y="312"/>
                  </a:moveTo>
                  <a:lnTo>
                    <a:pt x="739" y="3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18575E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841;p39">
              <a:extLst>
                <a:ext uri="{FF2B5EF4-FFF2-40B4-BE49-F238E27FC236}">
                  <a16:creationId xmlns:a16="http://schemas.microsoft.com/office/drawing/2014/main" id="{7F0F29FE-0C33-4F2B-AD54-5A19169933CE}"/>
                </a:ext>
              </a:extLst>
            </p:cNvPr>
            <p:cNvSpPr/>
            <p:nvPr/>
          </p:nvSpPr>
          <p:spPr>
            <a:xfrm rot="5400000">
              <a:off x="7233527" y="2952520"/>
              <a:ext cx="451663" cy="2649311"/>
            </a:xfrm>
            <a:prstGeom prst="rect">
              <a:avLst/>
            </a:prstGeom>
            <a:solidFill>
              <a:srgbClr val="288F9A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842;p39">
              <a:extLst>
                <a:ext uri="{FF2B5EF4-FFF2-40B4-BE49-F238E27FC236}">
                  <a16:creationId xmlns:a16="http://schemas.microsoft.com/office/drawing/2014/main" id="{3AF62038-0B3E-4BD5-B055-525282C65D11}"/>
                </a:ext>
              </a:extLst>
            </p:cNvPr>
            <p:cNvSpPr/>
            <p:nvPr/>
          </p:nvSpPr>
          <p:spPr>
            <a:xfrm rot="5400000">
              <a:off x="12506218" y="1576069"/>
              <a:ext cx="1014110" cy="7085297"/>
            </a:xfrm>
            <a:prstGeom prst="rect">
              <a:avLst/>
            </a:prstGeom>
            <a:solidFill>
              <a:srgbClr val="288F9A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843;p39">
              <a:extLst>
                <a:ext uri="{FF2B5EF4-FFF2-40B4-BE49-F238E27FC236}">
                  <a16:creationId xmlns:a16="http://schemas.microsoft.com/office/drawing/2014/main" id="{6C8487E6-3A70-4FD1-8FA9-F056CE837268}"/>
                </a:ext>
              </a:extLst>
            </p:cNvPr>
            <p:cNvSpPr/>
            <p:nvPr/>
          </p:nvSpPr>
          <p:spPr>
            <a:xfrm rot="5400000">
              <a:off x="8340108" y="4476238"/>
              <a:ext cx="1574425" cy="686613"/>
            </a:xfrm>
            <a:custGeom>
              <a:avLst/>
              <a:gdLst/>
              <a:ahLst/>
              <a:cxnLst/>
              <a:rect l="l" t="t" r="r" b="b"/>
              <a:pathLst>
                <a:path w="739" h="311" extrusionOk="0">
                  <a:moveTo>
                    <a:pt x="0" y="311"/>
                  </a:moveTo>
                  <a:lnTo>
                    <a:pt x="212" y="311"/>
                  </a:lnTo>
                  <a:lnTo>
                    <a:pt x="739" y="0"/>
                  </a:lnTo>
                  <a:lnTo>
                    <a:pt x="263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18575E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844;p39">
              <a:extLst>
                <a:ext uri="{FF2B5EF4-FFF2-40B4-BE49-F238E27FC236}">
                  <a16:creationId xmlns:a16="http://schemas.microsoft.com/office/drawing/2014/main" id="{628017B6-A7C8-4D75-92C1-A89526289F4E}"/>
                </a:ext>
              </a:extLst>
            </p:cNvPr>
            <p:cNvSpPr/>
            <p:nvPr/>
          </p:nvSpPr>
          <p:spPr>
            <a:xfrm rot="5400000">
              <a:off x="3402400" y="2550184"/>
              <a:ext cx="1011980" cy="3110975"/>
            </a:xfrm>
            <a:prstGeom prst="rect">
              <a:avLst/>
            </a:prstGeom>
            <a:solidFill>
              <a:srgbClr val="2DA1AD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845;p39">
              <a:extLst>
                <a:ext uri="{FF2B5EF4-FFF2-40B4-BE49-F238E27FC236}">
                  <a16:creationId xmlns:a16="http://schemas.microsoft.com/office/drawing/2014/main" id="{42C2E7A1-F79E-4C13-84C9-6F1B76DFBB31}"/>
                </a:ext>
              </a:extLst>
            </p:cNvPr>
            <p:cNvSpPr/>
            <p:nvPr/>
          </p:nvSpPr>
          <p:spPr>
            <a:xfrm rot="5400000">
              <a:off x="5272263" y="3761260"/>
              <a:ext cx="1011980" cy="688821"/>
            </a:xfrm>
            <a:custGeom>
              <a:avLst/>
              <a:gdLst/>
              <a:ahLst/>
              <a:cxnLst/>
              <a:rect l="l" t="t" r="r" b="b"/>
              <a:pathLst>
                <a:path w="475" h="312" extrusionOk="0">
                  <a:moveTo>
                    <a:pt x="0" y="312"/>
                  </a:moveTo>
                  <a:lnTo>
                    <a:pt x="475" y="3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1E6C74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" name="Google Shape;846;p39">
            <a:extLst>
              <a:ext uri="{FF2B5EF4-FFF2-40B4-BE49-F238E27FC236}">
                <a16:creationId xmlns:a16="http://schemas.microsoft.com/office/drawing/2014/main" id="{38779658-9CB3-4025-8DB2-4822C048DA6F}"/>
              </a:ext>
            </a:extLst>
          </p:cNvPr>
          <p:cNvSpPr txBox="1"/>
          <p:nvPr/>
        </p:nvSpPr>
        <p:spPr>
          <a:xfrm>
            <a:off x="783404" y="2547316"/>
            <a:ext cx="19915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847;p39">
            <a:extLst>
              <a:ext uri="{FF2B5EF4-FFF2-40B4-BE49-F238E27FC236}">
                <a16:creationId xmlns:a16="http://schemas.microsoft.com/office/drawing/2014/main" id="{D103EA52-C53D-4FCF-A7E4-C98FD28B289D}"/>
              </a:ext>
            </a:extLst>
          </p:cNvPr>
          <p:cNvSpPr txBox="1"/>
          <p:nvPr/>
        </p:nvSpPr>
        <p:spPr>
          <a:xfrm>
            <a:off x="8540458" y="2424206"/>
            <a:ext cx="73675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interface defines methods that all servlets must implement.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848;p39">
            <a:extLst>
              <a:ext uri="{FF2B5EF4-FFF2-40B4-BE49-F238E27FC236}">
                <a16:creationId xmlns:a16="http://schemas.microsoft.com/office/drawing/2014/main" id="{38DDADFB-2CFB-42E9-9693-CB22648C7D03}"/>
              </a:ext>
            </a:extLst>
          </p:cNvPr>
          <p:cNvSpPr txBox="1"/>
          <p:nvPr/>
        </p:nvSpPr>
        <p:spPr>
          <a:xfrm>
            <a:off x="977529" y="3967668"/>
            <a:ext cx="1991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ServletConfig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849;p39">
            <a:extLst>
              <a:ext uri="{FF2B5EF4-FFF2-40B4-BE49-F238E27FC236}">
                <a16:creationId xmlns:a16="http://schemas.microsoft.com/office/drawing/2014/main" id="{CD0E5C08-255C-4E68-9246-F41119C7AA1C}"/>
              </a:ext>
            </a:extLst>
          </p:cNvPr>
          <p:cNvSpPr txBox="1"/>
          <p:nvPr/>
        </p:nvSpPr>
        <p:spPr>
          <a:xfrm>
            <a:off x="8540457" y="3626755"/>
            <a:ext cx="73675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ServletConfig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object </a:t>
            </a:r>
            <a:r>
              <a:rPr lang="en-I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created when the servlet is initialized. ServletConfig object is used to get configuration information from web.xml.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850;p39">
            <a:extLst>
              <a:ext uri="{FF2B5EF4-FFF2-40B4-BE49-F238E27FC236}">
                <a16:creationId xmlns:a16="http://schemas.microsoft.com/office/drawing/2014/main" id="{89FAB211-872A-45AB-88CA-C9C80181B835}"/>
              </a:ext>
            </a:extLst>
          </p:cNvPr>
          <p:cNvSpPr txBox="1"/>
          <p:nvPr/>
        </p:nvSpPr>
        <p:spPr>
          <a:xfrm>
            <a:off x="8540457" y="4981216"/>
            <a:ext cx="73675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ServletContext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object is used to access context initialization parameters and communicate with the servlet container. There can be only one ServletContext object per application.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851;p39">
            <a:extLst>
              <a:ext uri="{FF2B5EF4-FFF2-40B4-BE49-F238E27FC236}">
                <a16:creationId xmlns:a16="http://schemas.microsoft.com/office/drawing/2014/main" id="{680DFCA8-1F08-4912-A546-688CBE380E71}"/>
              </a:ext>
            </a:extLst>
          </p:cNvPr>
          <p:cNvSpPr txBox="1"/>
          <p:nvPr/>
        </p:nvSpPr>
        <p:spPr>
          <a:xfrm>
            <a:off x="8540457" y="6637908"/>
            <a:ext cx="73675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ServletRequest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object is used to provide client request information to a servlet.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852;p39">
            <a:extLst>
              <a:ext uri="{FF2B5EF4-FFF2-40B4-BE49-F238E27FC236}">
                <a16:creationId xmlns:a16="http://schemas.microsoft.com/office/drawing/2014/main" id="{15FD16CA-3CED-4BDC-ACD0-F0430859494A}"/>
              </a:ext>
            </a:extLst>
          </p:cNvPr>
          <p:cNvSpPr txBox="1"/>
          <p:nvPr/>
        </p:nvSpPr>
        <p:spPr>
          <a:xfrm>
            <a:off x="888529" y="5388031"/>
            <a:ext cx="2169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853;p39">
            <a:extLst>
              <a:ext uri="{FF2B5EF4-FFF2-40B4-BE49-F238E27FC236}">
                <a16:creationId xmlns:a16="http://schemas.microsoft.com/office/drawing/2014/main" id="{51B84125-C4D3-4EE9-9A30-553F8185F127}"/>
              </a:ext>
            </a:extLst>
          </p:cNvPr>
          <p:cNvSpPr txBox="1"/>
          <p:nvPr/>
        </p:nvSpPr>
        <p:spPr>
          <a:xfrm>
            <a:off x="778216" y="6808369"/>
            <a:ext cx="2390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175;p8">
            <a:extLst>
              <a:ext uri="{FF2B5EF4-FFF2-40B4-BE49-F238E27FC236}">
                <a16:creationId xmlns:a16="http://schemas.microsoft.com/office/drawing/2014/main" id="{EE0E902C-E80B-42DE-8C50-03F7D31A58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061073" y="871640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301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0;p40">
            <a:extLst>
              <a:ext uri="{FF2B5EF4-FFF2-40B4-BE49-F238E27FC236}">
                <a16:creationId xmlns:a16="http://schemas.microsoft.com/office/drawing/2014/main" id="{D5539FC7-80CB-4A8D-B4A8-B62CB6A8D9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Interfaces: Servlet</a:t>
            </a:r>
            <a:endParaRPr/>
          </a:p>
        </p:txBody>
      </p:sp>
      <p:sp>
        <p:nvSpPr>
          <p:cNvPr id="5" name="Google Shape;861;p40">
            <a:extLst>
              <a:ext uri="{FF2B5EF4-FFF2-40B4-BE49-F238E27FC236}">
                <a16:creationId xmlns:a16="http://schemas.microsoft.com/office/drawing/2014/main" id="{482CBFBA-4B38-472A-B161-3631F1BD4969}"/>
              </a:ext>
            </a:extLst>
          </p:cNvPr>
          <p:cNvSpPr/>
          <p:nvPr/>
        </p:nvSpPr>
        <p:spPr>
          <a:xfrm>
            <a:off x="952569" y="1111815"/>
            <a:ext cx="1478810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 the servlets must implement the servlet interface. This interface provides life cycle methods for initializing the servlet, destroying the servlet, and for providing service as per the requests.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" name="Google Shape;862;p40">
            <a:extLst>
              <a:ext uri="{FF2B5EF4-FFF2-40B4-BE49-F238E27FC236}">
                <a16:creationId xmlns:a16="http://schemas.microsoft.com/office/drawing/2014/main" id="{AF091468-BB6E-499C-8FFB-B3E779B2BECF}"/>
              </a:ext>
            </a:extLst>
          </p:cNvPr>
          <p:cNvGraphicFramePr/>
          <p:nvPr/>
        </p:nvGraphicFramePr>
        <p:xfrm>
          <a:off x="2235833" y="3135495"/>
          <a:ext cx="12221550" cy="44852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1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void init(ServletConfig config)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Life cycle method to initialize the servlet that is invoked only once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void service(ServletRequest request,ServletResponse response)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to provide response to the incoming request that is invoked at each request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void destroy()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Life cycle method to invalidate a servlet that is invoked only once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ServletConfig getServletConfig()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to retrieve a ServletConfig object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 getServletInfo()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to get information about the servlet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863;p40">
            <a:extLst>
              <a:ext uri="{FF2B5EF4-FFF2-40B4-BE49-F238E27FC236}">
                <a16:creationId xmlns:a16="http://schemas.microsoft.com/office/drawing/2014/main" id="{9E59B378-FDCB-4280-9689-2DFC987650E9}"/>
              </a:ext>
            </a:extLst>
          </p:cNvPr>
          <p:cNvSpPr/>
          <p:nvPr/>
        </p:nvSpPr>
        <p:spPr>
          <a:xfrm>
            <a:off x="2235833" y="2182551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BF1689C2-345F-4DAC-A152-1A4872508E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5866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70;p41">
            <a:extLst>
              <a:ext uri="{FF2B5EF4-FFF2-40B4-BE49-F238E27FC236}">
                <a16:creationId xmlns:a16="http://schemas.microsoft.com/office/drawing/2014/main" id="{90D4A8CF-B8D0-4F45-8F27-096EBC897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Interfaces: ServletConfig</a:t>
            </a:r>
            <a:endParaRPr/>
          </a:p>
        </p:txBody>
      </p:sp>
      <p:sp>
        <p:nvSpPr>
          <p:cNvPr id="5" name="Google Shape;871;p41">
            <a:extLst>
              <a:ext uri="{FF2B5EF4-FFF2-40B4-BE49-F238E27FC236}">
                <a16:creationId xmlns:a16="http://schemas.microsoft.com/office/drawing/2014/main" id="{E4EC3F9B-7E40-47B2-9E5C-720248AA6CFD}"/>
              </a:ext>
            </a:extLst>
          </p:cNvPr>
          <p:cNvSpPr/>
          <p:nvPr/>
        </p:nvSpPr>
        <p:spPr>
          <a:xfrm>
            <a:off x="2235834" y="1111815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ServletConfig object is used to get servlet configuration information from deployment descriptor. When a servlet is initialized, a ServletConfig object is created.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" name="Google Shape;872;p41">
            <a:extLst>
              <a:ext uri="{FF2B5EF4-FFF2-40B4-BE49-F238E27FC236}">
                <a16:creationId xmlns:a16="http://schemas.microsoft.com/office/drawing/2014/main" id="{EC35092F-ACDE-4822-B6D7-329B3B3D9F0B}"/>
              </a:ext>
            </a:extLst>
          </p:cNvPr>
          <p:cNvGraphicFramePr/>
          <p:nvPr/>
        </p:nvGraphicFramePr>
        <p:xfrm>
          <a:off x="2235833" y="3135495"/>
          <a:ext cx="12221550" cy="394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11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 getInitParameter(String name)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parameter value for a specified parameter name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Enumeration getInitParameterNames()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an enumeration of all the initialization parameter names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 getServletName()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the name of the servlet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ServletContext getServletContext()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ServletContext object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873;p41">
            <a:extLst>
              <a:ext uri="{FF2B5EF4-FFF2-40B4-BE49-F238E27FC236}">
                <a16:creationId xmlns:a16="http://schemas.microsoft.com/office/drawing/2014/main" id="{E01B0229-EB81-4229-A94E-C41228065FA4}"/>
              </a:ext>
            </a:extLst>
          </p:cNvPr>
          <p:cNvSpPr/>
          <p:nvPr/>
        </p:nvSpPr>
        <p:spPr>
          <a:xfrm>
            <a:off x="2235833" y="2182551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654845D7-6D48-4540-A305-04C370206E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544580" y="871640"/>
            <a:ext cx="9568182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673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0;p42">
            <a:extLst>
              <a:ext uri="{FF2B5EF4-FFF2-40B4-BE49-F238E27FC236}">
                <a16:creationId xmlns:a16="http://schemas.microsoft.com/office/drawing/2014/main" id="{F7398814-4EFE-42FA-B9F3-9C7059F31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Interfaces: ServletContext</a:t>
            </a:r>
            <a:endParaRPr/>
          </a:p>
        </p:txBody>
      </p:sp>
      <p:sp>
        <p:nvSpPr>
          <p:cNvPr id="6" name="Google Shape;881;p42">
            <a:extLst>
              <a:ext uri="{FF2B5EF4-FFF2-40B4-BE49-F238E27FC236}">
                <a16:creationId xmlns:a16="http://schemas.microsoft.com/office/drawing/2014/main" id="{0F7EDF56-18C5-4221-B28B-7B249DF52619}"/>
              </a:ext>
            </a:extLst>
          </p:cNvPr>
          <p:cNvSpPr/>
          <p:nvPr/>
        </p:nvSpPr>
        <p:spPr>
          <a:xfrm>
            <a:off x="2235833" y="1097453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web container creates a </a:t>
            </a:r>
            <a:r>
              <a:rPr lang="en-IN" sz="2200" b="0" i="0" u="none" strike="noStrike" cap="none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ServletContext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object when the project is deployed. It is used to access configuration information from a deployment descriptor. 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" name="Google Shape;882;p42">
            <a:extLst>
              <a:ext uri="{FF2B5EF4-FFF2-40B4-BE49-F238E27FC236}">
                <a16:creationId xmlns:a16="http://schemas.microsoft.com/office/drawing/2014/main" id="{1295C872-79B0-45B2-943D-51157DA8E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318451"/>
              </p:ext>
            </p:extLst>
          </p:nvPr>
        </p:nvGraphicFramePr>
        <p:xfrm>
          <a:off x="2207380" y="2772653"/>
          <a:ext cx="12278475" cy="56942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1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 getInitParameter(String name)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parameter value for a specified parameter name</a:t>
                      </a:r>
                      <a:endParaRPr sz="2200" b="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Enumeration getInitParameterNames()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an enumeration of all the initialization parameter names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void setAttribute(String name,Object object)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to set the given object in the application scope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Object getAttribute(String name)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the attribute for the specified name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Enumeration getInitParameterNames()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an enumeration of all the context initialization parameters</a:t>
                      </a:r>
                      <a:endParaRPr sz="2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void removeAttribute(String name)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removes the attribute with the given name from the servlet context</a:t>
                      </a:r>
                      <a:endParaRPr sz="2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Google Shape;883;p42">
            <a:extLst>
              <a:ext uri="{FF2B5EF4-FFF2-40B4-BE49-F238E27FC236}">
                <a16:creationId xmlns:a16="http://schemas.microsoft.com/office/drawing/2014/main" id="{175DC16A-451D-4BD1-A91A-4F2AD0F58BAE}"/>
              </a:ext>
            </a:extLst>
          </p:cNvPr>
          <p:cNvSpPr/>
          <p:nvPr/>
        </p:nvSpPr>
        <p:spPr>
          <a:xfrm>
            <a:off x="2235833" y="1946222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75;p8">
            <a:extLst>
              <a:ext uri="{FF2B5EF4-FFF2-40B4-BE49-F238E27FC236}">
                <a16:creationId xmlns:a16="http://schemas.microsoft.com/office/drawing/2014/main" id="{80F1FE31-6382-483F-AA3C-6DCA5A49FE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539921" y="871640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122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0;p43">
            <a:extLst>
              <a:ext uri="{FF2B5EF4-FFF2-40B4-BE49-F238E27FC236}">
                <a16:creationId xmlns:a16="http://schemas.microsoft.com/office/drawing/2014/main" id="{6B135E75-1930-42AD-8341-BB142E7D5E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 dirty="0"/>
              <a:t>Servlet Interfaces: </a:t>
            </a:r>
            <a:r>
              <a:rPr lang="en-IN" dirty="0" err="1"/>
              <a:t>ServletRequest</a:t>
            </a:r>
            <a:endParaRPr dirty="0"/>
          </a:p>
        </p:txBody>
      </p:sp>
      <p:sp>
        <p:nvSpPr>
          <p:cNvPr id="5" name="Google Shape;891;p43">
            <a:extLst>
              <a:ext uri="{FF2B5EF4-FFF2-40B4-BE49-F238E27FC236}">
                <a16:creationId xmlns:a16="http://schemas.microsoft.com/office/drawing/2014/main" id="{2D08E92A-08C2-4DA8-BFC2-0F831BF8CF64}"/>
              </a:ext>
            </a:extLst>
          </p:cNvPr>
          <p:cNvSpPr/>
          <p:nvPr/>
        </p:nvSpPr>
        <p:spPr>
          <a:xfrm>
            <a:off x="2235834" y="1132597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ServletRequest object is used to provide client information to a servlet.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" name="Google Shape;892;p43">
            <a:extLst>
              <a:ext uri="{FF2B5EF4-FFF2-40B4-BE49-F238E27FC236}">
                <a16:creationId xmlns:a16="http://schemas.microsoft.com/office/drawing/2014/main" id="{D6E1BA2B-1F61-4DF1-ACB5-6C4431A304E2}"/>
              </a:ext>
            </a:extLst>
          </p:cNvPr>
          <p:cNvGraphicFramePr/>
          <p:nvPr/>
        </p:nvGraphicFramePr>
        <p:xfrm>
          <a:off x="2207379" y="2983668"/>
          <a:ext cx="12278475" cy="41701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1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 getParameter(String name)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parameter value for a specified parameter name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String[] getParameterValues(String name)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an array of string containing all values of the given parameter name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java.util.Enumeration getParameterNames()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an enumeration of all the request parameter names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int getContentLength()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</a:t>
                      </a: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character set encoding for the input of the request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Google Shape;893;p43">
            <a:extLst>
              <a:ext uri="{FF2B5EF4-FFF2-40B4-BE49-F238E27FC236}">
                <a16:creationId xmlns:a16="http://schemas.microsoft.com/office/drawing/2014/main" id="{9983E5AA-81C0-4953-9C35-432F85F12BC8}"/>
              </a:ext>
            </a:extLst>
          </p:cNvPr>
          <p:cNvSpPr/>
          <p:nvPr/>
        </p:nvSpPr>
        <p:spPr>
          <a:xfrm>
            <a:off x="2235833" y="2182551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5;p8">
            <a:extLst>
              <a:ext uri="{FF2B5EF4-FFF2-40B4-BE49-F238E27FC236}">
                <a16:creationId xmlns:a16="http://schemas.microsoft.com/office/drawing/2014/main" id="{74BFA063-7A16-47CA-AE5C-96C2129CED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084116" y="871584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32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0;p44">
            <a:extLst>
              <a:ext uri="{FF2B5EF4-FFF2-40B4-BE49-F238E27FC236}">
                <a16:creationId xmlns:a16="http://schemas.microsoft.com/office/drawing/2014/main" id="{63D2B08A-1293-4B81-8F20-A35985F16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Interfaces: ServletRequest</a:t>
            </a:r>
            <a:endParaRPr/>
          </a:p>
        </p:txBody>
      </p:sp>
      <p:graphicFrame>
        <p:nvGraphicFramePr>
          <p:cNvPr id="5" name="Google Shape;901;p44">
            <a:extLst>
              <a:ext uri="{FF2B5EF4-FFF2-40B4-BE49-F238E27FC236}">
                <a16:creationId xmlns:a16="http://schemas.microsoft.com/office/drawing/2014/main" id="{824D6E02-E040-400B-99D7-BD13980BF072}"/>
              </a:ext>
            </a:extLst>
          </p:cNvPr>
          <p:cNvGraphicFramePr/>
          <p:nvPr/>
        </p:nvGraphicFramePr>
        <p:xfrm>
          <a:off x="2207379" y="2983668"/>
          <a:ext cx="12278475" cy="41701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16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String getContentType()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Internet Media Type of the request entity data or null if not known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ServletInputStream getInputStream() throws IOException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an input stream for reading binary data in the request body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abstract String getServerName()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</a:t>
                      </a: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host name of the server that received the request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int getServerPort()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b="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 returns </a:t>
                      </a:r>
                      <a:r>
                        <a:rPr lang="en-IN" sz="2200" b="0" i="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port number on which this request was received</a:t>
                      </a:r>
                      <a:endParaRPr sz="2200" b="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902;p44">
            <a:extLst>
              <a:ext uri="{FF2B5EF4-FFF2-40B4-BE49-F238E27FC236}">
                <a16:creationId xmlns:a16="http://schemas.microsoft.com/office/drawing/2014/main" id="{1454D3F2-1708-494C-9525-AB2EA203D124}"/>
              </a:ext>
            </a:extLst>
          </p:cNvPr>
          <p:cNvSpPr/>
          <p:nvPr/>
        </p:nvSpPr>
        <p:spPr>
          <a:xfrm>
            <a:off x="2235833" y="2168258"/>
            <a:ext cx="12221570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A1AAA52B-B3CA-4080-A9D1-BD2F37572B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562525" y="871584"/>
            <a:ext cx="9568182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505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Servlet Classes and Interfaces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the concept of servlet classes and interfaces.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30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88579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the Servlet Interfaces: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servlet program in Java to demonstrate servlet classes and interfaces.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HTML file that accepts user input and sends this information to the servlet.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40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C19F0-A42B-485D-B812-8A25FCE6C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Servlet Filters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320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7;g770fceb8c5_1_9">
            <a:extLst>
              <a:ext uri="{FF2B5EF4-FFF2-40B4-BE49-F238E27FC236}">
                <a16:creationId xmlns:a16="http://schemas.microsoft.com/office/drawing/2014/main" id="{049721B0-F05C-49FD-870A-7403A12380D4}"/>
              </a:ext>
            </a:extLst>
          </p:cNvPr>
          <p:cNvSpPr txBox="1"/>
          <p:nvPr/>
        </p:nvSpPr>
        <p:spPr>
          <a:xfrm>
            <a:off x="1449553" y="2458940"/>
            <a:ext cx="43629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dirty="0">
              <a:solidFill>
                <a:schemeClr val="dk1"/>
              </a:solidFill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life cycle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218;g770fceb8c5_1_9">
            <a:extLst>
              <a:ext uri="{FF2B5EF4-FFF2-40B4-BE49-F238E27FC236}">
                <a16:creationId xmlns:a16="http://schemas.microsoft.com/office/drawing/2014/main" id="{C0772D1C-19D7-41DA-BB6E-36A85C6B3526}"/>
              </a:ext>
            </a:extLst>
          </p:cNvPr>
          <p:cNvSpPr/>
          <p:nvPr/>
        </p:nvSpPr>
        <p:spPr>
          <a:xfrm>
            <a:off x="1241437" y="2001740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Explain servlet life cycle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19;g770fceb8c5_1_9">
            <a:extLst>
              <a:ext uri="{FF2B5EF4-FFF2-40B4-BE49-F238E27FC236}">
                <a16:creationId xmlns:a16="http://schemas.microsoft.com/office/drawing/2014/main" id="{FFCE6574-A338-4B29-BD5F-1AEBFCF0C8CD}"/>
              </a:ext>
            </a:extLst>
          </p:cNvPr>
          <p:cNvSpPr txBox="1"/>
          <p:nvPr/>
        </p:nvSpPr>
        <p:spPr>
          <a:xfrm>
            <a:off x="1449550" y="4370775"/>
            <a:ext cx="5385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Configuring of servlet with Eclipse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Deploying servlet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20;g770fceb8c5_1_9">
            <a:extLst>
              <a:ext uri="{FF2B5EF4-FFF2-40B4-BE49-F238E27FC236}">
                <a16:creationId xmlns:a16="http://schemas.microsoft.com/office/drawing/2014/main" id="{8837CB47-FBC2-40EB-B20D-42315010A572}"/>
              </a:ext>
            </a:extLst>
          </p:cNvPr>
          <p:cNvSpPr/>
          <p:nvPr/>
        </p:nvSpPr>
        <p:spPr>
          <a:xfrm>
            <a:off x="1241414" y="3862948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Configure and deploy servlet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221;g770fceb8c5_1_9">
            <a:extLst>
              <a:ext uri="{FF2B5EF4-FFF2-40B4-BE49-F238E27FC236}">
                <a16:creationId xmlns:a16="http://schemas.microsoft.com/office/drawing/2014/main" id="{3A9C67C0-8488-4F55-998B-D4EEC2FB2607}"/>
              </a:ext>
            </a:extLst>
          </p:cNvPr>
          <p:cNvSpPr txBox="1"/>
          <p:nvPr/>
        </p:nvSpPr>
        <p:spPr>
          <a:xfrm>
            <a:off x="1538171" y="65711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API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classes and interfaces</a:t>
            </a:r>
            <a:endParaRPr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methods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222;g770fceb8c5_1_9">
            <a:extLst>
              <a:ext uri="{FF2B5EF4-FFF2-40B4-BE49-F238E27FC236}">
                <a16:creationId xmlns:a16="http://schemas.microsoft.com/office/drawing/2014/main" id="{6997563B-A3F7-48BA-9530-84E2C2AE52ED}"/>
              </a:ext>
            </a:extLst>
          </p:cNvPr>
          <p:cNvSpPr/>
          <p:nvPr/>
        </p:nvSpPr>
        <p:spPr>
          <a:xfrm>
            <a:off x="1201902" y="60240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Explain servlet API, interfaces, and methods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0415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30;p48">
            <a:extLst>
              <a:ext uri="{FF2B5EF4-FFF2-40B4-BE49-F238E27FC236}">
                <a16:creationId xmlns:a16="http://schemas.microsoft.com/office/drawing/2014/main" id="{4F300D84-40C1-4BC3-95BF-ADB05E8E5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Filters</a:t>
            </a:r>
            <a:endParaRPr/>
          </a:p>
        </p:txBody>
      </p:sp>
      <p:sp>
        <p:nvSpPr>
          <p:cNvPr id="6" name="Google Shape;931;p48">
            <a:extLst>
              <a:ext uri="{FF2B5EF4-FFF2-40B4-BE49-F238E27FC236}">
                <a16:creationId xmlns:a16="http://schemas.microsoft.com/office/drawing/2014/main" id="{5CE40F26-A10E-49B6-B2F7-3315E54DE690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filters are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pluggable 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components that are used to intercept and process requests before they are sent to the servlet and responses sent by the servlet. 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932;p48">
            <a:extLst>
              <a:ext uri="{FF2B5EF4-FFF2-40B4-BE49-F238E27FC236}">
                <a16:creationId xmlns:a16="http://schemas.microsoft.com/office/drawing/2014/main" id="{0A328422-5202-4D34-BC66-DD82B2D50E3D}"/>
              </a:ext>
            </a:extLst>
          </p:cNvPr>
          <p:cNvSpPr/>
          <p:nvPr/>
        </p:nvSpPr>
        <p:spPr>
          <a:xfrm>
            <a:off x="6046594" y="2639370"/>
            <a:ext cx="6745522" cy="3399369"/>
          </a:xfrm>
          <a:prstGeom prst="rect">
            <a:avLst/>
          </a:prstGeom>
          <a:noFill/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933;p48">
            <a:extLst>
              <a:ext uri="{FF2B5EF4-FFF2-40B4-BE49-F238E27FC236}">
                <a16:creationId xmlns:a16="http://schemas.microsoft.com/office/drawing/2014/main" id="{2AF2E13E-1B41-4008-A7CE-D662117C72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4912" y="3565616"/>
            <a:ext cx="1433112" cy="14331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34;p48">
            <a:extLst>
              <a:ext uri="{FF2B5EF4-FFF2-40B4-BE49-F238E27FC236}">
                <a16:creationId xmlns:a16="http://schemas.microsoft.com/office/drawing/2014/main" id="{A41D7606-FCD1-44B9-9CEF-4BF8E6F894BA}"/>
              </a:ext>
            </a:extLst>
          </p:cNvPr>
          <p:cNvSpPr/>
          <p:nvPr/>
        </p:nvSpPr>
        <p:spPr>
          <a:xfrm>
            <a:off x="6551921" y="3090754"/>
            <a:ext cx="5827247" cy="2382836"/>
          </a:xfrm>
          <a:prstGeom prst="rect">
            <a:avLst/>
          </a:prstGeom>
          <a:noFill/>
          <a:ln w="28575" cap="flat" cmpd="sng">
            <a:solidFill>
              <a:srgbClr val="3F97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35;p48">
            <a:extLst>
              <a:ext uri="{FF2B5EF4-FFF2-40B4-BE49-F238E27FC236}">
                <a16:creationId xmlns:a16="http://schemas.microsoft.com/office/drawing/2014/main" id="{8CDB8727-47D3-4B96-B83C-8BE584A7356F}"/>
              </a:ext>
            </a:extLst>
          </p:cNvPr>
          <p:cNvSpPr txBox="1"/>
          <p:nvPr/>
        </p:nvSpPr>
        <p:spPr>
          <a:xfrm>
            <a:off x="8268512" y="4955818"/>
            <a:ext cx="29728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36;p48">
            <a:extLst>
              <a:ext uri="{FF2B5EF4-FFF2-40B4-BE49-F238E27FC236}">
                <a16:creationId xmlns:a16="http://schemas.microsoft.com/office/drawing/2014/main" id="{F7C36235-C422-4825-9F69-D4E5DD3C6E6B}"/>
              </a:ext>
            </a:extLst>
          </p:cNvPr>
          <p:cNvSpPr/>
          <p:nvPr/>
        </p:nvSpPr>
        <p:spPr>
          <a:xfrm>
            <a:off x="7039109" y="3392580"/>
            <a:ext cx="1259391" cy="1652550"/>
          </a:xfrm>
          <a:prstGeom prst="roundRect">
            <a:avLst>
              <a:gd name="adj" fmla="val 16667"/>
            </a:avLst>
          </a:prstGeom>
          <a:solidFill>
            <a:srgbClr val="288F9A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 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37;p48">
            <a:extLst>
              <a:ext uri="{FF2B5EF4-FFF2-40B4-BE49-F238E27FC236}">
                <a16:creationId xmlns:a16="http://schemas.microsoft.com/office/drawing/2014/main" id="{03D134D0-9DCF-4E5A-A09C-C83D4E91340B}"/>
              </a:ext>
            </a:extLst>
          </p:cNvPr>
          <p:cNvSpPr/>
          <p:nvPr/>
        </p:nvSpPr>
        <p:spPr>
          <a:xfrm>
            <a:off x="10173078" y="3831369"/>
            <a:ext cx="1823860" cy="713625"/>
          </a:xfrm>
          <a:prstGeom prst="roundRect">
            <a:avLst>
              <a:gd name="adj" fmla="val 16667"/>
            </a:avLst>
          </a:prstGeom>
          <a:solidFill>
            <a:srgbClr val="288F9A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38;p48">
            <a:extLst>
              <a:ext uri="{FF2B5EF4-FFF2-40B4-BE49-F238E27FC236}">
                <a16:creationId xmlns:a16="http://schemas.microsoft.com/office/drawing/2014/main" id="{42190F20-AEAC-4319-BF0F-761027FBD53A}"/>
              </a:ext>
            </a:extLst>
          </p:cNvPr>
          <p:cNvSpPr txBox="1"/>
          <p:nvPr/>
        </p:nvSpPr>
        <p:spPr>
          <a:xfrm>
            <a:off x="8268512" y="5520762"/>
            <a:ext cx="29728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939;p48">
            <a:extLst>
              <a:ext uri="{FF2B5EF4-FFF2-40B4-BE49-F238E27FC236}">
                <a16:creationId xmlns:a16="http://schemas.microsoft.com/office/drawing/2014/main" id="{FF64A33E-EA0D-4BA4-949A-395E9CDEDCE9}"/>
              </a:ext>
            </a:extLst>
          </p:cNvPr>
          <p:cNvCxnSpPr/>
          <p:nvPr/>
        </p:nvCxnSpPr>
        <p:spPr>
          <a:xfrm>
            <a:off x="4488024" y="3945290"/>
            <a:ext cx="2550225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940;p48">
            <a:extLst>
              <a:ext uri="{FF2B5EF4-FFF2-40B4-BE49-F238E27FC236}">
                <a16:creationId xmlns:a16="http://schemas.microsoft.com/office/drawing/2014/main" id="{E2B9539A-716A-458B-B2B8-6FF692E05635}"/>
              </a:ext>
            </a:extLst>
          </p:cNvPr>
          <p:cNvCxnSpPr/>
          <p:nvPr/>
        </p:nvCxnSpPr>
        <p:spPr>
          <a:xfrm rot="10800000">
            <a:off x="4453409" y="4392712"/>
            <a:ext cx="2560777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941;p48">
            <a:extLst>
              <a:ext uri="{FF2B5EF4-FFF2-40B4-BE49-F238E27FC236}">
                <a16:creationId xmlns:a16="http://schemas.microsoft.com/office/drawing/2014/main" id="{C6E534D0-B076-43EB-B182-90B7AACA869B}"/>
              </a:ext>
            </a:extLst>
          </p:cNvPr>
          <p:cNvCxnSpPr/>
          <p:nvPr/>
        </p:nvCxnSpPr>
        <p:spPr>
          <a:xfrm>
            <a:off x="8299360" y="3999829"/>
            <a:ext cx="1873718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942;p48">
            <a:extLst>
              <a:ext uri="{FF2B5EF4-FFF2-40B4-BE49-F238E27FC236}">
                <a16:creationId xmlns:a16="http://schemas.microsoft.com/office/drawing/2014/main" id="{7504B059-1578-4AAF-B3BE-6245D7100086}"/>
              </a:ext>
            </a:extLst>
          </p:cNvPr>
          <p:cNvCxnSpPr/>
          <p:nvPr/>
        </p:nvCxnSpPr>
        <p:spPr>
          <a:xfrm rot="10800000">
            <a:off x="8259256" y="4392815"/>
            <a:ext cx="1913822" cy="0"/>
          </a:xfrm>
          <a:prstGeom prst="straightConnector1">
            <a:avLst/>
          </a:prstGeom>
          <a:noFill/>
          <a:ln w="57150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943;p48">
            <a:extLst>
              <a:ext uri="{FF2B5EF4-FFF2-40B4-BE49-F238E27FC236}">
                <a16:creationId xmlns:a16="http://schemas.microsoft.com/office/drawing/2014/main" id="{10B9D683-3E61-40A0-A3FF-E06C21EBC1E3}"/>
              </a:ext>
            </a:extLst>
          </p:cNvPr>
          <p:cNvSpPr txBox="1"/>
          <p:nvPr/>
        </p:nvSpPr>
        <p:spPr>
          <a:xfrm>
            <a:off x="3768320" y="3446255"/>
            <a:ext cx="29728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44;p48">
            <a:extLst>
              <a:ext uri="{FF2B5EF4-FFF2-40B4-BE49-F238E27FC236}">
                <a16:creationId xmlns:a16="http://schemas.microsoft.com/office/drawing/2014/main" id="{19532D08-737C-482F-B7FD-B9A1FB21AF77}"/>
              </a:ext>
            </a:extLst>
          </p:cNvPr>
          <p:cNvSpPr txBox="1"/>
          <p:nvPr/>
        </p:nvSpPr>
        <p:spPr>
          <a:xfrm>
            <a:off x="3840509" y="4439884"/>
            <a:ext cx="29728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45;p48">
            <a:extLst>
              <a:ext uri="{FF2B5EF4-FFF2-40B4-BE49-F238E27FC236}">
                <a16:creationId xmlns:a16="http://schemas.microsoft.com/office/drawing/2014/main" id="{1E8196C8-4708-4D9B-BD80-2FD20A224F87}"/>
              </a:ext>
            </a:extLst>
          </p:cNvPr>
          <p:cNvSpPr txBox="1"/>
          <p:nvPr/>
        </p:nvSpPr>
        <p:spPr>
          <a:xfrm>
            <a:off x="2285058" y="5186650"/>
            <a:ext cx="29728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46;p48">
            <a:extLst>
              <a:ext uri="{FF2B5EF4-FFF2-40B4-BE49-F238E27FC236}">
                <a16:creationId xmlns:a16="http://schemas.microsoft.com/office/drawing/2014/main" id="{90D4BC40-B6AC-4FEC-9A6B-6EF9ED422246}"/>
              </a:ext>
            </a:extLst>
          </p:cNvPr>
          <p:cNvSpPr/>
          <p:nvPr/>
        </p:nvSpPr>
        <p:spPr>
          <a:xfrm>
            <a:off x="2235834" y="6677339"/>
            <a:ext cx="5648707" cy="873336"/>
          </a:xfrm>
          <a:prstGeom prst="roundRect">
            <a:avLst>
              <a:gd name="adj" fmla="val 16667"/>
            </a:avLst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cap on the number of  filters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947;p48">
            <a:extLst>
              <a:ext uri="{FF2B5EF4-FFF2-40B4-BE49-F238E27FC236}">
                <a16:creationId xmlns:a16="http://schemas.microsoft.com/office/drawing/2014/main" id="{82E4B3AC-B9D5-4A8E-9483-BFA1E06F0D04}"/>
              </a:ext>
            </a:extLst>
          </p:cNvPr>
          <p:cNvSpPr/>
          <p:nvPr/>
        </p:nvSpPr>
        <p:spPr>
          <a:xfrm>
            <a:off x="8754428" y="6677339"/>
            <a:ext cx="5648707" cy="873336"/>
          </a:xfrm>
          <a:prstGeom prst="roundRect">
            <a:avLst>
              <a:gd name="adj" fmla="val 16667"/>
            </a:avLst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Configured in the deployment descriptor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175;p8">
            <a:extLst>
              <a:ext uri="{FF2B5EF4-FFF2-40B4-BE49-F238E27FC236}">
                <a16:creationId xmlns:a16="http://schemas.microsoft.com/office/drawing/2014/main" id="{E43129B8-510F-4583-A8BD-120EBC2B30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6096858" y="871640"/>
            <a:ext cx="446362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982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1A9A2C21-788A-4ABF-882A-2D50533B86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Filters: Advantages and Uses</a:t>
            </a:r>
            <a:endParaRPr/>
          </a:p>
        </p:txBody>
      </p:sp>
      <p:grpSp>
        <p:nvGrpSpPr>
          <p:cNvPr id="5" name="Google Shape;955;p49">
            <a:extLst>
              <a:ext uri="{FF2B5EF4-FFF2-40B4-BE49-F238E27FC236}">
                <a16:creationId xmlns:a16="http://schemas.microsoft.com/office/drawing/2014/main" id="{15332885-2145-42A0-926E-6E3466ED9CC2}"/>
              </a:ext>
            </a:extLst>
          </p:cNvPr>
          <p:cNvGrpSpPr/>
          <p:nvPr/>
        </p:nvGrpSpPr>
        <p:grpSpPr>
          <a:xfrm>
            <a:off x="6466085" y="3037797"/>
            <a:ext cx="3569085" cy="4277369"/>
            <a:chOff x="9683156" y="2245342"/>
            <a:chExt cx="1880262" cy="2278603"/>
          </a:xfrm>
        </p:grpSpPr>
        <p:sp>
          <p:nvSpPr>
            <p:cNvPr id="6" name="Google Shape;956;p49">
              <a:extLst>
                <a:ext uri="{FF2B5EF4-FFF2-40B4-BE49-F238E27FC236}">
                  <a16:creationId xmlns:a16="http://schemas.microsoft.com/office/drawing/2014/main" id="{D7673B0C-98D2-4993-885A-99FA579E0441}"/>
                </a:ext>
              </a:extLst>
            </p:cNvPr>
            <p:cNvSpPr/>
            <p:nvPr/>
          </p:nvSpPr>
          <p:spPr>
            <a:xfrm>
              <a:off x="9697382" y="2584406"/>
              <a:ext cx="1851810" cy="1939539"/>
            </a:xfrm>
            <a:custGeom>
              <a:avLst/>
              <a:gdLst/>
              <a:ahLst/>
              <a:cxnLst/>
              <a:rect l="l" t="t" r="r" b="b"/>
              <a:pathLst>
                <a:path w="1562" h="1636" extrusionOk="0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gradFill>
              <a:gsLst>
                <a:gs pos="0">
                  <a:srgbClr val="276A7C"/>
                </a:gs>
                <a:gs pos="50000">
                  <a:srgbClr val="3899B5"/>
                </a:gs>
                <a:gs pos="100000">
                  <a:srgbClr val="44B8D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7" name="Google Shape;957;p49">
              <a:extLst>
                <a:ext uri="{FF2B5EF4-FFF2-40B4-BE49-F238E27FC236}">
                  <a16:creationId xmlns:a16="http://schemas.microsoft.com/office/drawing/2014/main" id="{CABA5C2F-483C-463F-92F9-D77F1FBDC892}"/>
                </a:ext>
              </a:extLst>
            </p:cNvPr>
            <p:cNvSpPr/>
            <p:nvPr/>
          </p:nvSpPr>
          <p:spPr>
            <a:xfrm>
              <a:off x="9683156" y="2245342"/>
              <a:ext cx="1880262" cy="610552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2999">
                  <a:srgbClr val="FFFFFF"/>
                </a:gs>
                <a:gs pos="100000">
                  <a:srgbClr val="FFFFFF"/>
                </a:gs>
              </a:gsLst>
              <a:lin ang="168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8" name="Google Shape;958;p49">
            <a:extLst>
              <a:ext uri="{FF2B5EF4-FFF2-40B4-BE49-F238E27FC236}">
                <a16:creationId xmlns:a16="http://schemas.microsoft.com/office/drawing/2014/main" id="{BF8DC4DE-B43E-4548-8C4E-2B1CB23DC7FD}"/>
              </a:ext>
            </a:extLst>
          </p:cNvPr>
          <p:cNvSpPr txBox="1"/>
          <p:nvPr/>
        </p:nvSpPr>
        <p:spPr>
          <a:xfrm>
            <a:off x="7049378" y="3517082"/>
            <a:ext cx="228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59;p49">
            <a:extLst>
              <a:ext uri="{FF2B5EF4-FFF2-40B4-BE49-F238E27FC236}">
                <a16:creationId xmlns:a16="http://schemas.microsoft.com/office/drawing/2014/main" id="{A7020F7F-EF02-40BF-9B7A-F282726DF4C6}"/>
              </a:ext>
            </a:extLst>
          </p:cNvPr>
          <p:cNvSpPr txBox="1"/>
          <p:nvPr/>
        </p:nvSpPr>
        <p:spPr>
          <a:xfrm>
            <a:off x="2237876" y="2864923"/>
            <a:ext cx="3644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Advantages </a:t>
            </a:r>
            <a:endParaRPr sz="24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" name="Google Shape;960;p49">
            <a:extLst>
              <a:ext uri="{FF2B5EF4-FFF2-40B4-BE49-F238E27FC236}">
                <a16:creationId xmlns:a16="http://schemas.microsoft.com/office/drawing/2014/main" id="{03E3BE84-4665-40F5-87B9-12ADEC76F2FC}"/>
              </a:ext>
            </a:extLst>
          </p:cNvPr>
          <p:cNvCxnSpPr>
            <a:stCxn id="9" idx="3"/>
          </p:cNvCxnSpPr>
          <p:nvPr/>
        </p:nvCxnSpPr>
        <p:spPr>
          <a:xfrm flipH="1">
            <a:off x="5859393" y="3095756"/>
            <a:ext cx="23400" cy="417180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962;p49">
            <a:extLst>
              <a:ext uri="{FF2B5EF4-FFF2-40B4-BE49-F238E27FC236}">
                <a16:creationId xmlns:a16="http://schemas.microsoft.com/office/drawing/2014/main" id="{FB371553-12A3-4806-BE8E-41E6614188C8}"/>
              </a:ext>
            </a:extLst>
          </p:cNvPr>
          <p:cNvCxnSpPr/>
          <p:nvPr/>
        </p:nvCxnSpPr>
        <p:spPr>
          <a:xfrm flipH="1">
            <a:off x="10531502" y="3172009"/>
            <a:ext cx="34500" cy="414330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965;p49">
            <a:extLst>
              <a:ext uri="{FF2B5EF4-FFF2-40B4-BE49-F238E27FC236}">
                <a16:creationId xmlns:a16="http://schemas.microsoft.com/office/drawing/2014/main" id="{2C905163-F30A-4E21-8357-B24B9338CDE5}"/>
              </a:ext>
            </a:extLst>
          </p:cNvPr>
          <p:cNvSpPr/>
          <p:nvPr/>
        </p:nvSpPr>
        <p:spPr>
          <a:xfrm>
            <a:off x="10259523" y="3873662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66;p49">
            <a:extLst>
              <a:ext uri="{FF2B5EF4-FFF2-40B4-BE49-F238E27FC236}">
                <a16:creationId xmlns:a16="http://schemas.microsoft.com/office/drawing/2014/main" id="{8C0623FB-4CEA-48A1-B8DC-481E12703275}"/>
              </a:ext>
            </a:extLst>
          </p:cNvPr>
          <p:cNvSpPr txBox="1"/>
          <p:nvPr/>
        </p:nvSpPr>
        <p:spPr>
          <a:xfrm>
            <a:off x="1145215" y="3978747"/>
            <a:ext cx="3644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Pluggable 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967;p49">
            <a:extLst>
              <a:ext uri="{FF2B5EF4-FFF2-40B4-BE49-F238E27FC236}">
                <a16:creationId xmlns:a16="http://schemas.microsoft.com/office/drawing/2014/main" id="{5D9F5410-BA03-437B-8535-9C6F5C6D023F}"/>
              </a:ext>
            </a:extLst>
          </p:cNvPr>
          <p:cNvSpPr/>
          <p:nvPr/>
        </p:nvSpPr>
        <p:spPr>
          <a:xfrm>
            <a:off x="5552844" y="5308030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968;p49">
            <a:extLst>
              <a:ext uri="{FF2B5EF4-FFF2-40B4-BE49-F238E27FC236}">
                <a16:creationId xmlns:a16="http://schemas.microsoft.com/office/drawing/2014/main" id="{62EC29E0-8027-4B84-B76A-6C9E23C41200}"/>
              </a:ext>
            </a:extLst>
          </p:cNvPr>
          <p:cNvCxnSpPr>
            <a:stCxn id="14" idx="1"/>
          </p:cNvCxnSpPr>
          <p:nvPr/>
        </p:nvCxnSpPr>
        <p:spPr>
          <a:xfrm rot="10800000">
            <a:off x="4805844" y="5612493"/>
            <a:ext cx="747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969;p49">
            <a:extLst>
              <a:ext uri="{FF2B5EF4-FFF2-40B4-BE49-F238E27FC236}">
                <a16:creationId xmlns:a16="http://schemas.microsoft.com/office/drawing/2014/main" id="{8A54D3D3-437D-4156-A575-4469DC899E20}"/>
              </a:ext>
            </a:extLst>
          </p:cNvPr>
          <p:cNvSpPr txBox="1"/>
          <p:nvPr/>
        </p:nvSpPr>
        <p:spPr>
          <a:xfrm>
            <a:off x="1160946" y="5269105"/>
            <a:ext cx="36449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 dependency on another resource 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" name="Google Shape;970;p49">
            <a:extLst>
              <a:ext uri="{FF2B5EF4-FFF2-40B4-BE49-F238E27FC236}">
                <a16:creationId xmlns:a16="http://schemas.microsoft.com/office/drawing/2014/main" id="{86F24629-12E8-4EB8-BF0F-CE9679C5C171}"/>
              </a:ext>
            </a:extLst>
          </p:cNvPr>
          <p:cNvCxnSpPr/>
          <p:nvPr/>
        </p:nvCxnSpPr>
        <p:spPr>
          <a:xfrm rot="10800000">
            <a:off x="4805844" y="6963113"/>
            <a:ext cx="747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971;p49">
            <a:extLst>
              <a:ext uri="{FF2B5EF4-FFF2-40B4-BE49-F238E27FC236}">
                <a16:creationId xmlns:a16="http://schemas.microsoft.com/office/drawing/2014/main" id="{5FBF8CF2-D2D9-4D65-9E94-F8D537A6126F}"/>
              </a:ext>
            </a:extLst>
          </p:cNvPr>
          <p:cNvSpPr txBox="1"/>
          <p:nvPr/>
        </p:nvSpPr>
        <p:spPr>
          <a:xfrm>
            <a:off x="1101278" y="6658651"/>
            <a:ext cx="3644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 Maintenance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" name="Google Shape;972;p49">
            <a:extLst>
              <a:ext uri="{FF2B5EF4-FFF2-40B4-BE49-F238E27FC236}">
                <a16:creationId xmlns:a16="http://schemas.microsoft.com/office/drawing/2014/main" id="{12367A2D-1E6E-441B-BE76-B01A7926AC11}"/>
              </a:ext>
            </a:extLst>
          </p:cNvPr>
          <p:cNvCxnSpPr>
            <a:endCxn id="12" idx="3"/>
          </p:cNvCxnSpPr>
          <p:nvPr/>
        </p:nvCxnSpPr>
        <p:spPr>
          <a:xfrm rot="10800000">
            <a:off x="10872481" y="4178125"/>
            <a:ext cx="7863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973;p49">
            <a:extLst>
              <a:ext uri="{FF2B5EF4-FFF2-40B4-BE49-F238E27FC236}">
                <a16:creationId xmlns:a16="http://schemas.microsoft.com/office/drawing/2014/main" id="{CCF32A52-9659-4EC3-AD62-3AB1AC2DA2C4}"/>
              </a:ext>
            </a:extLst>
          </p:cNvPr>
          <p:cNvSpPr/>
          <p:nvPr/>
        </p:nvSpPr>
        <p:spPr>
          <a:xfrm>
            <a:off x="5576314" y="3943036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974;p49">
            <a:extLst>
              <a:ext uri="{FF2B5EF4-FFF2-40B4-BE49-F238E27FC236}">
                <a16:creationId xmlns:a16="http://schemas.microsoft.com/office/drawing/2014/main" id="{4CA5F1A3-406A-46A2-BEDD-DDBCC82A2AA4}"/>
              </a:ext>
            </a:extLst>
          </p:cNvPr>
          <p:cNvCxnSpPr>
            <a:stCxn id="20" idx="1"/>
          </p:cNvCxnSpPr>
          <p:nvPr/>
        </p:nvCxnSpPr>
        <p:spPr>
          <a:xfrm rot="10800000">
            <a:off x="4894714" y="4225598"/>
            <a:ext cx="681600" cy="219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975;p49">
            <a:extLst>
              <a:ext uri="{FF2B5EF4-FFF2-40B4-BE49-F238E27FC236}">
                <a16:creationId xmlns:a16="http://schemas.microsoft.com/office/drawing/2014/main" id="{D8EE9924-6F46-464C-AA1A-4918DECF52CA}"/>
              </a:ext>
            </a:extLst>
          </p:cNvPr>
          <p:cNvSpPr txBox="1"/>
          <p:nvPr/>
        </p:nvSpPr>
        <p:spPr>
          <a:xfrm>
            <a:off x="11805758" y="3947291"/>
            <a:ext cx="364491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Encryption and decryption 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976;p49">
            <a:extLst>
              <a:ext uri="{FF2B5EF4-FFF2-40B4-BE49-F238E27FC236}">
                <a16:creationId xmlns:a16="http://schemas.microsoft.com/office/drawing/2014/main" id="{453C44EA-673E-447B-8257-1B895FDF4432}"/>
              </a:ext>
            </a:extLst>
          </p:cNvPr>
          <p:cNvSpPr/>
          <p:nvPr/>
        </p:nvSpPr>
        <p:spPr>
          <a:xfrm>
            <a:off x="10259523" y="5289951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977;p49">
            <a:extLst>
              <a:ext uri="{FF2B5EF4-FFF2-40B4-BE49-F238E27FC236}">
                <a16:creationId xmlns:a16="http://schemas.microsoft.com/office/drawing/2014/main" id="{2E259A6F-B9D2-426B-9467-253B12F39A0C}"/>
              </a:ext>
            </a:extLst>
          </p:cNvPr>
          <p:cNvCxnSpPr>
            <a:endCxn id="23" idx="3"/>
          </p:cNvCxnSpPr>
          <p:nvPr/>
        </p:nvCxnSpPr>
        <p:spPr>
          <a:xfrm rot="10800000">
            <a:off x="10872481" y="5594414"/>
            <a:ext cx="7863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978;p49">
            <a:extLst>
              <a:ext uri="{FF2B5EF4-FFF2-40B4-BE49-F238E27FC236}">
                <a16:creationId xmlns:a16="http://schemas.microsoft.com/office/drawing/2014/main" id="{8A7E9466-DBFB-47C1-B76C-CAE0F972EB02}"/>
              </a:ext>
            </a:extLst>
          </p:cNvPr>
          <p:cNvSpPr txBox="1"/>
          <p:nvPr/>
        </p:nvSpPr>
        <p:spPr>
          <a:xfrm>
            <a:off x="11768503" y="5374195"/>
            <a:ext cx="3644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compression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" name="Google Shape;979;p49">
            <a:extLst>
              <a:ext uri="{FF2B5EF4-FFF2-40B4-BE49-F238E27FC236}">
                <a16:creationId xmlns:a16="http://schemas.microsoft.com/office/drawing/2014/main" id="{B5B583C7-1008-44EC-92E4-5138B265BD29}"/>
              </a:ext>
            </a:extLst>
          </p:cNvPr>
          <p:cNvCxnSpPr/>
          <p:nvPr/>
        </p:nvCxnSpPr>
        <p:spPr>
          <a:xfrm rot="10800000">
            <a:off x="10837843" y="7010703"/>
            <a:ext cx="7863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980;p49">
            <a:extLst>
              <a:ext uri="{FF2B5EF4-FFF2-40B4-BE49-F238E27FC236}">
                <a16:creationId xmlns:a16="http://schemas.microsoft.com/office/drawing/2014/main" id="{0F5184B9-7A0E-42FF-85D8-015AAB43677D}"/>
              </a:ext>
            </a:extLst>
          </p:cNvPr>
          <p:cNvSpPr txBox="1"/>
          <p:nvPr/>
        </p:nvSpPr>
        <p:spPr>
          <a:xfrm>
            <a:off x="11768503" y="6728638"/>
            <a:ext cx="3644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Input validation</a:t>
            </a:r>
            <a:endParaRPr sz="2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961;p49">
            <a:extLst>
              <a:ext uri="{FF2B5EF4-FFF2-40B4-BE49-F238E27FC236}">
                <a16:creationId xmlns:a16="http://schemas.microsoft.com/office/drawing/2014/main" id="{4DA13AF8-C164-41DA-98BD-0F1BA0B626F6}"/>
              </a:ext>
            </a:extLst>
          </p:cNvPr>
          <p:cNvSpPr/>
          <p:nvPr/>
        </p:nvSpPr>
        <p:spPr>
          <a:xfrm>
            <a:off x="5552844" y="6658651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964;p49">
            <a:extLst>
              <a:ext uri="{FF2B5EF4-FFF2-40B4-BE49-F238E27FC236}">
                <a16:creationId xmlns:a16="http://schemas.microsoft.com/office/drawing/2014/main" id="{EA4B05A4-66C2-442F-B76A-25DA629D4119}"/>
              </a:ext>
            </a:extLst>
          </p:cNvPr>
          <p:cNvSpPr/>
          <p:nvPr/>
        </p:nvSpPr>
        <p:spPr>
          <a:xfrm>
            <a:off x="10224885" y="6706241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963;p49">
            <a:extLst>
              <a:ext uri="{FF2B5EF4-FFF2-40B4-BE49-F238E27FC236}">
                <a16:creationId xmlns:a16="http://schemas.microsoft.com/office/drawing/2014/main" id="{E2E0BC87-9DEE-45D0-9399-0D9148E0412F}"/>
              </a:ext>
            </a:extLst>
          </p:cNvPr>
          <p:cNvSpPr txBox="1"/>
          <p:nvPr/>
        </p:nvSpPr>
        <p:spPr>
          <a:xfrm>
            <a:off x="10566002" y="2941177"/>
            <a:ext cx="36449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Uses </a:t>
            </a:r>
            <a:endParaRPr sz="24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Google Shape;175;p8">
            <a:extLst>
              <a:ext uri="{FF2B5EF4-FFF2-40B4-BE49-F238E27FC236}">
                <a16:creationId xmlns:a16="http://schemas.microsoft.com/office/drawing/2014/main" id="{29778DE8-BDFB-41FA-9647-22E6A50A9B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066171" y="871640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7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7;p50">
            <a:extLst>
              <a:ext uri="{FF2B5EF4-FFF2-40B4-BE49-F238E27FC236}">
                <a16:creationId xmlns:a16="http://schemas.microsoft.com/office/drawing/2014/main" id="{A3858096-D58F-42F0-B1C5-7CDAB372D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Filter API</a:t>
            </a:r>
            <a:endParaRPr/>
          </a:p>
        </p:txBody>
      </p:sp>
      <p:sp>
        <p:nvSpPr>
          <p:cNvPr id="5" name="Google Shape;988;p50">
            <a:extLst>
              <a:ext uri="{FF2B5EF4-FFF2-40B4-BE49-F238E27FC236}">
                <a16:creationId xmlns:a16="http://schemas.microsoft.com/office/drawing/2014/main" id="{03193986-E09C-4D65-A8BB-3CF656558FAA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 API is a part of Servlet API.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FilterChain,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IN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FilterConfig</a:t>
            </a: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are the three interfaces of Filter API.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991;p50">
            <a:extLst>
              <a:ext uri="{FF2B5EF4-FFF2-40B4-BE49-F238E27FC236}">
                <a16:creationId xmlns:a16="http://schemas.microsoft.com/office/drawing/2014/main" id="{51F5AF26-DAB4-40CE-9FA0-AEC2AA57F1A0}"/>
              </a:ext>
            </a:extLst>
          </p:cNvPr>
          <p:cNvSpPr/>
          <p:nvPr/>
        </p:nvSpPr>
        <p:spPr>
          <a:xfrm>
            <a:off x="3785913" y="2753076"/>
            <a:ext cx="628021" cy="5420874"/>
          </a:xfrm>
          <a:prstGeom prst="leftBrace">
            <a:avLst>
              <a:gd name="adj1" fmla="val 8333"/>
              <a:gd name="adj2" fmla="val 50000"/>
            </a:avLst>
          </a:prstGeom>
          <a:noFill/>
          <a:ln w="57150" cap="flat" cmpd="sng">
            <a:solidFill>
              <a:srgbClr val="F3857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90;p50">
            <a:extLst>
              <a:ext uri="{FF2B5EF4-FFF2-40B4-BE49-F238E27FC236}">
                <a16:creationId xmlns:a16="http://schemas.microsoft.com/office/drawing/2014/main" id="{640B88BB-5385-4CEE-93B7-ADF040D1C525}"/>
              </a:ext>
            </a:extLst>
          </p:cNvPr>
          <p:cNvSpPr/>
          <p:nvPr/>
        </p:nvSpPr>
        <p:spPr>
          <a:xfrm>
            <a:off x="1203347" y="4293514"/>
            <a:ext cx="2340000" cy="2340000"/>
          </a:xfrm>
          <a:prstGeom prst="diamond">
            <a:avLst/>
          </a:prstGeom>
          <a:solidFill>
            <a:srgbClr val="F8B589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992;p50">
            <a:extLst>
              <a:ext uri="{FF2B5EF4-FFF2-40B4-BE49-F238E27FC236}">
                <a16:creationId xmlns:a16="http://schemas.microsoft.com/office/drawing/2014/main" id="{9BAF38FB-EEA7-4ABD-88DC-3C91D0BD71C8}"/>
              </a:ext>
            </a:extLst>
          </p:cNvPr>
          <p:cNvSpPr/>
          <p:nvPr/>
        </p:nvSpPr>
        <p:spPr>
          <a:xfrm>
            <a:off x="4656500" y="2753076"/>
            <a:ext cx="1989106" cy="995612"/>
          </a:xfrm>
          <a:prstGeom prst="homePlate">
            <a:avLst>
              <a:gd name="adj" fmla="val 50000"/>
            </a:avLst>
          </a:prstGeom>
          <a:solidFill>
            <a:srgbClr val="9CDAEB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93;p50">
            <a:extLst>
              <a:ext uri="{FF2B5EF4-FFF2-40B4-BE49-F238E27FC236}">
                <a16:creationId xmlns:a16="http://schemas.microsoft.com/office/drawing/2014/main" id="{17859A81-BBA9-41B5-8093-359CBC1E763F}"/>
              </a:ext>
            </a:extLst>
          </p:cNvPr>
          <p:cNvSpPr/>
          <p:nvPr/>
        </p:nvSpPr>
        <p:spPr>
          <a:xfrm>
            <a:off x="4656500" y="4965707"/>
            <a:ext cx="1989106" cy="995612"/>
          </a:xfrm>
          <a:prstGeom prst="homePlate">
            <a:avLst>
              <a:gd name="adj" fmla="val 50000"/>
            </a:avLst>
          </a:prstGeom>
          <a:solidFill>
            <a:srgbClr val="C4E0B2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FilterChain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94;p50">
            <a:extLst>
              <a:ext uri="{FF2B5EF4-FFF2-40B4-BE49-F238E27FC236}">
                <a16:creationId xmlns:a16="http://schemas.microsoft.com/office/drawing/2014/main" id="{79AC5762-6267-4EEF-926E-91E77DD7BC39}"/>
              </a:ext>
            </a:extLst>
          </p:cNvPr>
          <p:cNvSpPr/>
          <p:nvPr/>
        </p:nvSpPr>
        <p:spPr>
          <a:xfrm>
            <a:off x="4656500" y="7178339"/>
            <a:ext cx="1989106" cy="995612"/>
          </a:xfrm>
          <a:prstGeom prst="homePlate">
            <a:avLst>
              <a:gd name="adj" fmla="val 50000"/>
            </a:avLst>
          </a:prstGeom>
          <a:solidFill>
            <a:srgbClr val="F6A294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FilterConfig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995;p50">
            <a:extLst>
              <a:ext uri="{FF2B5EF4-FFF2-40B4-BE49-F238E27FC236}">
                <a16:creationId xmlns:a16="http://schemas.microsoft.com/office/drawing/2014/main" id="{F541FFF1-A4EE-4742-B7FD-B4A48B03322F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6645606" y="3250882"/>
            <a:ext cx="3124500" cy="3300"/>
          </a:xfrm>
          <a:prstGeom prst="straightConnector1">
            <a:avLst/>
          </a:prstGeom>
          <a:noFill/>
          <a:ln w="57150" cap="flat" cmpd="sng">
            <a:solidFill>
              <a:srgbClr val="F3857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" name="Google Shape;996;p50">
            <a:extLst>
              <a:ext uri="{FF2B5EF4-FFF2-40B4-BE49-F238E27FC236}">
                <a16:creationId xmlns:a16="http://schemas.microsoft.com/office/drawing/2014/main" id="{A86BD516-07BF-4FA1-8B66-79AC9307E2A7}"/>
              </a:ext>
            </a:extLst>
          </p:cNvPr>
          <p:cNvSpPr/>
          <p:nvPr/>
        </p:nvSpPr>
        <p:spPr>
          <a:xfrm>
            <a:off x="9770177" y="2444318"/>
            <a:ext cx="5327700" cy="1620000"/>
          </a:xfrm>
          <a:prstGeom prst="bracketPair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997;p50">
            <a:extLst>
              <a:ext uri="{FF2B5EF4-FFF2-40B4-BE49-F238E27FC236}">
                <a16:creationId xmlns:a16="http://schemas.microsoft.com/office/drawing/2014/main" id="{6EC51A99-3607-4754-82E4-C0A3B293DB58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6645606" y="5463513"/>
            <a:ext cx="3113700" cy="22800"/>
          </a:xfrm>
          <a:prstGeom prst="straightConnector1">
            <a:avLst/>
          </a:prstGeom>
          <a:noFill/>
          <a:ln w="57150" cap="flat" cmpd="sng">
            <a:solidFill>
              <a:srgbClr val="F3857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" name="Google Shape;998;p50">
            <a:extLst>
              <a:ext uri="{FF2B5EF4-FFF2-40B4-BE49-F238E27FC236}">
                <a16:creationId xmlns:a16="http://schemas.microsoft.com/office/drawing/2014/main" id="{C15CA63C-D65E-4913-815F-09B4BA095915}"/>
              </a:ext>
            </a:extLst>
          </p:cNvPr>
          <p:cNvSpPr/>
          <p:nvPr/>
        </p:nvSpPr>
        <p:spPr>
          <a:xfrm>
            <a:off x="9759189" y="4676364"/>
            <a:ext cx="5327700" cy="1620000"/>
          </a:xfrm>
          <a:prstGeom prst="bracketPair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999;p50">
            <a:extLst>
              <a:ext uri="{FF2B5EF4-FFF2-40B4-BE49-F238E27FC236}">
                <a16:creationId xmlns:a16="http://schemas.microsoft.com/office/drawing/2014/main" id="{93B1D19F-52AD-4E0A-AF6B-8829FC3EE875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6645606" y="7676145"/>
            <a:ext cx="3124500" cy="0"/>
          </a:xfrm>
          <a:prstGeom prst="straightConnector1">
            <a:avLst/>
          </a:prstGeom>
          <a:noFill/>
          <a:ln w="57150" cap="flat" cmpd="sng">
            <a:solidFill>
              <a:srgbClr val="F38573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1000;p50">
            <a:extLst>
              <a:ext uri="{FF2B5EF4-FFF2-40B4-BE49-F238E27FC236}">
                <a16:creationId xmlns:a16="http://schemas.microsoft.com/office/drawing/2014/main" id="{8CF65AC7-EB68-4113-B12B-E0198897F7CD}"/>
              </a:ext>
            </a:extLst>
          </p:cNvPr>
          <p:cNvSpPr/>
          <p:nvPr/>
        </p:nvSpPr>
        <p:spPr>
          <a:xfrm>
            <a:off x="9770178" y="6866145"/>
            <a:ext cx="5153100" cy="1620000"/>
          </a:xfrm>
          <a:prstGeom prst="bracketPair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01;p50">
            <a:extLst>
              <a:ext uri="{FF2B5EF4-FFF2-40B4-BE49-F238E27FC236}">
                <a16:creationId xmlns:a16="http://schemas.microsoft.com/office/drawing/2014/main" id="{51693959-3CE1-4BA9-9B0F-53AE07945245}"/>
              </a:ext>
            </a:extLst>
          </p:cNvPr>
          <p:cNvSpPr txBox="1"/>
          <p:nvPr/>
        </p:nvSpPr>
        <p:spPr>
          <a:xfrm>
            <a:off x="9631505" y="3014317"/>
            <a:ext cx="558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filter must implement a </a:t>
            </a: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</a:t>
            </a: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interface.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02;p50">
            <a:extLst>
              <a:ext uri="{FF2B5EF4-FFF2-40B4-BE49-F238E27FC236}">
                <a16:creationId xmlns:a16="http://schemas.microsoft.com/office/drawing/2014/main" id="{C6346343-FC67-4705-9993-0D6AC6923492}"/>
              </a:ext>
            </a:extLst>
          </p:cNvPr>
          <p:cNvSpPr txBox="1"/>
          <p:nvPr/>
        </p:nvSpPr>
        <p:spPr>
          <a:xfrm>
            <a:off x="9642493" y="5099937"/>
            <a:ext cx="5583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filter uses a </a:t>
            </a: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FilterChain </a:t>
            </a: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 to call the next filter in the chain.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03;p50">
            <a:extLst>
              <a:ext uri="{FF2B5EF4-FFF2-40B4-BE49-F238E27FC236}">
                <a16:creationId xmlns:a16="http://schemas.microsoft.com/office/drawing/2014/main" id="{AC51811C-8402-434B-BDD4-56BB86450FB8}"/>
              </a:ext>
            </a:extLst>
          </p:cNvPr>
          <p:cNvSpPr txBox="1"/>
          <p:nvPr/>
        </p:nvSpPr>
        <p:spPr>
          <a:xfrm>
            <a:off x="9729538" y="7291424"/>
            <a:ext cx="5193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filter uses a </a:t>
            </a: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FilterConfig </a:t>
            </a: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 to get the configuration information.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175;p8">
            <a:extLst>
              <a:ext uri="{FF2B5EF4-FFF2-40B4-BE49-F238E27FC236}">
                <a16:creationId xmlns:a16="http://schemas.microsoft.com/office/drawing/2014/main" id="{2A96C50C-3832-4772-BF8B-F24A75E635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6484198" y="871640"/>
            <a:ext cx="36889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6522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0;p51">
            <a:extLst>
              <a:ext uri="{FF2B5EF4-FFF2-40B4-BE49-F238E27FC236}">
                <a16:creationId xmlns:a16="http://schemas.microsoft.com/office/drawing/2014/main" id="{2E660B88-0FAD-4C9B-A7F2-35C296B445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Authentication Filter</a:t>
            </a:r>
            <a:endParaRPr/>
          </a:p>
        </p:txBody>
      </p:sp>
      <p:sp>
        <p:nvSpPr>
          <p:cNvPr id="5" name="Google Shape;1011;p51">
            <a:extLst>
              <a:ext uri="{FF2B5EF4-FFF2-40B4-BE49-F238E27FC236}">
                <a16:creationId xmlns:a16="http://schemas.microsoft.com/office/drawing/2014/main" id="{FACFE8A1-883F-4D87-A641-F08486BFD66D}"/>
              </a:ext>
            </a:extLst>
          </p:cNvPr>
          <p:cNvSpPr/>
          <p:nvPr/>
        </p:nvSpPr>
        <p:spPr>
          <a:xfrm>
            <a:off x="1646617" y="1111815"/>
            <a:ext cx="12962764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Authentication filter performs pre- and post-processing of authentication functions.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1012;p51">
            <a:extLst>
              <a:ext uri="{FF2B5EF4-FFF2-40B4-BE49-F238E27FC236}">
                <a16:creationId xmlns:a16="http://schemas.microsoft.com/office/drawing/2014/main" id="{91080D97-6E2E-479F-8F51-421B2D590DA9}"/>
              </a:ext>
            </a:extLst>
          </p:cNvPr>
          <p:cNvGrpSpPr/>
          <p:nvPr/>
        </p:nvGrpSpPr>
        <p:grpSpPr>
          <a:xfrm>
            <a:off x="4260043" y="3474575"/>
            <a:ext cx="7507537" cy="1279145"/>
            <a:chOff x="1280067" y="2303852"/>
            <a:chExt cx="6632528" cy="1279145"/>
          </a:xfrm>
        </p:grpSpPr>
        <p:sp>
          <p:nvSpPr>
            <p:cNvPr id="7" name="Google Shape;1013;p51">
              <a:extLst>
                <a:ext uri="{FF2B5EF4-FFF2-40B4-BE49-F238E27FC236}">
                  <a16:creationId xmlns:a16="http://schemas.microsoft.com/office/drawing/2014/main" id="{59454E66-F44E-4CC7-B307-9E8107886BAC}"/>
                </a:ext>
              </a:extLst>
            </p:cNvPr>
            <p:cNvSpPr/>
            <p:nvPr/>
          </p:nvSpPr>
          <p:spPr>
            <a:xfrm>
              <a:off x="2112068" y="2303852"/>
              <a:ext cx="5800527" cy="1279145"/>
            </a:xfrm>
            <a:prstGeom prst="frame">
              <a:avLst>
                <a:gd name="adj1" fmla="val 12500"/>
              </a:avLst>
            </a:prstGeom>
            <a:noFill/>
            <a:ln w="25400" cap="flat" cmpd="sng">
              <a:solidFill>
                <a:srgbClr val="288F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Authentication filter – An extension to filter object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14;p51">
              <a:extLst>
                <a:ext uri="{FF2B5EF4-FFF2-40B4-BE49-F238E27FC236}">
                  <a16:creationId xmlns:a16="http://schemas.microsoft.com/office/drawing/2014/main" id="{6C5AF39B-C2F6-46C4-AFC0-658B64FFCFA8}"/>
                </a:ext>
              </a:extLst>
            </p:cNvPr>
            <p:cNvSpPr/>
            <p:nvPr/>
          </p:nvSpPr>
          <p:spPr>
            <a:xfrm rot="-2700000">
              <a:off x="1481825" y="2532233"/>
              <a:ext cx="795104" cy="900000"/>
            </a:xfrm>
            <a:prstGeom prst="flowChartConnector">
              <a:avLst/>
            </a:prstGeom>
            <a:solidFill>
              <a:srgbClr val="A7DEED"/>
            </a:solidFill>
            <a:ln w="12700" cap="flat" cmpd="sng">
              <a:solidFill>
                <a:srgbClr val="1E4E79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15;p51">
            <a:extLst>
              <a:ext uri="{FF2B5EF4-FFF2-40B4-BE49-F238E27FC236}">
                <a16:creationId xmlns:a16="http://schemas.microsoft.com/office/drawing/2014/main" id="{D50E332F-1A93-4240-88C4-49F38F04B158}"/>
              </a:ext>
            </a:extLst>
          </p:cNvPr>
          <p:cNvSpPr/>
          <p:nvPr/>
        </p:nvSpPr>
        <p:spPr>
          <a:xfrm>
            <a:off x="3942016" y="2948721"/>
            <a:ext cx="8371967" cy="4346643"/>
          </a:xfrm>
          <a:prstGeom prst="rect">
            <a:avLst/>
          </a:prstGeom>
          <a:noFill/>
          <a:ln w="28575" cap="flat" cmpd="sng">
            <a:solidFill>
              <a:srgbClr val="288F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16;p51">
            <a:extLst>
              <a:ext uri="{FF2B5EF4-FFF2-40B4-BE49-F238E27FC236}">
                <a16:creationId xmlns:a16="http://schemas.microsoft.com/office/drawing/2014/main" id="{9C9517DE-DBE3-4724-9543-F5C3D76C419F}"/>
              </a:ext>
            </a:extLst>
          </p:cNvPr>
          <p:cNvGrpSpPr/>
          <p:nvPr/>
        </p:nvGrpSpPr>
        <p:grpSpPr>
          <a:xfrm>
            <a:off x="4260043" y="5321242"/>
            <a:ext cx="7507537" cy="1279145"/>
            <a:chOff x="1280067" y="2303852"/>
            <a:chExt cx="6632528" cy="1279145"/>
          </a:xfrm>
        </p:grpSpPr>
        <p:sp>
          <p:nvSpPr>
            <p:cNvPr id="11" name="Google Shape;1017;p51">
              <a:extLst>
                <a:ext uri="{FF2B5EF4-FFF2-40B4-BE49-F238E27FC236}">
                  <a16:creationId xmlns:a16="http://schemas.microsoft.com/office/drawing/2014/main" id="{21F9F4D9-5ECD-496B-BAD7-EC2A4A432A58}"/>
                </a:ext>
              </a:extLst>
            </p:cNvPr>
            <p:cNvSpPr/>
            <p:nvPr/>
          </p:nvSpPr>
          <p:spPr>
            <a:xfrm>
              <a:off x="2112068" y="2303852"/>
              <a:ext cx="5800527" cy="1279145"/>
            </a:xfrm>
            <a:prstGeom prst="frame">
              <a:avLst>
                <a:gd name="adj1" fmla="val 12500"/>
              </a:avLst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Acts as a helper to an authentication provider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18;p51">
              <a:extLst>
                <a:ext uri="{FF2B5EF4-FFF2-40B4-BE49-F238E27FC236}">
                  <a16:creationId xmlns:a16="http://schemas.microsoft.com/office/drawing/2014/main" id="{4C52610B-E853-4E67-BEAC-3BDE4FB3AEED}"/>
                </a:ext>
              </a:extLst>
            </p:cNvPr>
            <p:cNvSpPr/>
            <p:nvPr/>
          </p:nvSpPr>
          <p:spPr>
            <a:xfrm rot="-2700000">
              <a:off x="1481825" y="2532233"/>
              <a:ext cx="795104" cy="900000"/>
            </a:xfrm>
            <a:prstGeom prst="flowChartConnector">
              <a:avLst/>
            </a:prstGeom>
            <a:solidFill>
              <a:srgbClr val="F9A27B"/>
            </a:solidFill>
            <a:ln w="12700" cap="flat" cmpd="sng">
              <a:solidFill>
                <a:srgbClr val="C55A1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Google Shape;175;p8">
            <a:extLst>
              <a:ext uri="{FF2B5EF4-FFF2-40B4-BE49-F238E27FC236}">
                <a16:creationId xmlns:a16="http://schemas.microsoft.com/office/drawing/2014/main" id="{DCD625A4-7F65-4D3F-84F6-A919D205C7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5061073" y="871640"/>
            <a:ext cx="653519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417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5;p52">
            <a:extLst>
              <a:ext uri="{FF2B5EF4-FFF2-40B4-BE49-F238E27FC236}">
                <a16:creationId xmlns:a16="http://schemas.microsoft.com/office/drawing/2014/main" id="{E9191C91-0E4E-4044-B092-676A65AD6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Servlet Filter: Example</a:t>
            </a:r>
            <a:endParaRPr/>
          </a:p>
        </p:txBody>
      </p:sp>
      <p:sp>
        <p:nvSpPr>
          <p:cNvPr id="5" name="Google Shape;1026;p52">
            <a:extLst>
              <a:ext uri="{FF2B5EF4-FFF2-40B4-BE49-F238E27FC236}">
                <a16:creationId xmlns:a16="http://schemas.microsoft.com/office/drawing/2014/main" id="{1D05B8FA-614B-4427-983A-D0E1DBA11B69}"/>
              </a:ext>
            </a:extLst>
          </p:cNvPr>
          <p:cNvSpPr/>
          <p:nvPr/>
        </p:nvSpPr>
        <p:spPr>
          <a:xfrm>
            <a:off x="530702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java.io.IOException;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javax.servlet.http.*;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javax.servlet.http.*;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javax.servlet.http.*;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@WebFilter("/AuthenticationFilter")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AuthenticationFilter implements Filter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private ServletContext context;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public void init(FilterConfig fConfig) throws ServletException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this.context = fConfig.getServletContext();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 public void doFilter(ServletRequest sreq, ServletResponse sresp, FilterChain chain) throws IOException, ServletException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27;p52">
            <a:extLst>
              <a:ext uri="{FF2B5EF4-FFF2-40B4-BE49-F238E27FC236}">
                <a16:creationId xmlns:a16="http://schemas.microsoft.com/office/drawing/2014/main" id="{2C26D010-CBA8-47F1-8E15-18EEA4925168}"/>
              </a:ext>
            </a:extLst>
          </p:cNvPr>
          <p:cNvSpPr/>
          <p:nvPr/>
        </p:nvSpPr>
        <p:spPr>
          <a:xfrm>
            <a:off x="8476734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HttpServletRequest req = (HttpServletRequest) sreq; HttpServletResponse res = (HttpServletResponse) sresp;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HttpSession session = req.getSession(false);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if(session == null){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this.context.log("Unauthorized access request");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res.sendRedirect("login.html");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}else{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chain.doFilter(request, response);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public void destroy()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749F5725-1FBB-4A68-9862-4C7927FAAF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734313" y="871640"/>
            <a:ext cx="7188716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398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Servlet Filters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a servlet filter.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40827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a Servlet Filter: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servlet program to demonstrate the working of a servlet filter.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3174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en-US" sz="220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805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3439-6E64-40EE-B493-BDF10F84A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8520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5;p56">
            <a:extLst>
              <a:ext uri="{FF2B5EF4-FFF2-40B4-BE49-F238E27FC236}">
                <a16:creationId xmlns:a16="http://schemas.microsoft.com/office/drawing/2014/main" id="{B8255F21-0487-435A-9DE3-6EC770D67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 dirty="0"/>
              <a:t>Servlet Session Tracking</a:t>
            </a:r>
            <a:endParaRPr dirty="0"/>
          </a:p>
        </p:txBody>
      </p:sp>
      <p:grpSp>
        <p:nvGrpSpPr>
          <p:cNvPr id="6" name="Google Shape;1056;p56">
            <a:extLst>
              <a:ext uri="{FF2B5EF4-FFF2-40B4-BE49-F238E27FC236}">
                <a16:creationId xmlns:a16="http://schemas.microsoft.com/office/drawing/2014/main" id="{BA0CB49C-643A-44F6-A2BE-A001F623DC4D}"/>
              </a:ext>
            </a:extLst>
          </p:cNvPr>
          <p:cNvGrpSpPr/>
          <p:nvPr/>
        </p:nvGrpSpPr>
        <p:grpSpPr>
          <a:xfrm>
            <a:off x="633239" y="1496344"/>
            <a:ext cx="11265404" cy="6792197"/>
            <a:chOff x="-5704994" y="-873257"/>
            <a:chExt cx="11265404" cy="6792197"/>
          </a:xfrm>
        </p:grpSpPr>
        <p:sp>
          <p:nvSpPr>
            <p:cNvPr id="7" name="Google Shape;1057;p56">
              <a:extLst>
                <a:ext uri="{FF2B5EF4-FFF2-40B4-BE49-F238E27FC236}">
                  <a16:creationId xmlns:a16="http://schemas.microsoft.com/office/drawing/2014/main" id="{11BAD4C2-0FAC-44D0-9BE4-3659087549E2}"/>
                </a:ext>
              </a:extLst>
            </p:cNvPr>
            <p:cNvSpPr/>
            <p:nvPr/>
          </p:nvSpPr>
          <p:spPr>
            <a:xfrm>
              <a:off x="-5704994" y="-873257"/>
              <a:ext cx="6792197" cy="6792197"/>
            </a:xfrm>
            <a:prstGeom prst="blockArc">
              <a:avLst>
                <a:gd name="adj1" fmla="val 18900000"/>
                <a:gd name="adj2" fmla="val 2700000"/>
                <a:gd name="adj3" fmla="val 318"/>
              </a:avLst>
            </a:prstGeom>
            <a:noFill/>
            <a:ln w="25400" cap="flat" cmpd="sng">
              <a:solidFill>
                <a:srgbClr val="487A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8;p56">
              <a:extLst>
                <a:ext uri="{FF2B5EF4-FFF2-40B4-BE49-F238E27FC236}">
                  <a16:creationId xmlns:a16="http://schemas.microsoft.com/office/drawing/2014/main" id="{4FDE6FBD-A9BB-4E4D-96B9-3337CEB84FA1}"/>
                </a:ext>
              </a:extLst>
            </p:cNvPr>
            <p:cNvSpPr/>
            <p:nvPr/>
          </p:nvSpPr>
          <p:spPr>
            <a:xfrm>
              <a:off x="569101" y="387912"/>
              <a:ext cx="4991309" cy="776227"/>
            </a:xfrm>
            <a:prstGeom prst="rect">
              <a:avLst/>
            </a:prstGeom>
            <a:solidFill>
              <a:srgbClr val="F8B589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9;p56">
              <a:extLst>
                <a:ext uri="{FF2B5EF4-FFF2-40B4-BE49-F238E27FC236}">
                  <a16:creationId xmlns:a16="http://schemas.microsoft.com/office/drawing/2014/main" id="{4DDA5CC5-D02C-4CF9-BFE9-90258234E1B3}"/>
                </a:ext>
              </a:extLst>
            </p:cNvPr>
            <p:cNvSpPr txBox="1"/>
            <p:nvPr/>
          </p:nvSpPr>
          <p:spPr>
            <a:xfrm>
              <a:off x="569101" y="387912"/>
              <a:ext cx="4991309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Cookies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60;p56">
              <a:extLst>
                <a:ext uri="{FF2B5EF4-FFF2-40B4-BE49-F238E27FC236}">
                  <a16:creationId xmlns:a16="http://schemas.microsoft.com/office/drawing/2014/main" id="{64CA2594-EDAE-473F-8C22-F660251C2BD8}"/>
                </a:ext>
              </a:extLst>
            </p:cNvPr>
            <p:cNvSpPr/>
            <p:nvPr/>
          </p:nvSpPr>
          <p:spPr>
            <a:xfrm>
              <a:off x="83958" y="290883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61;p56">
              <a:extLst>
                <a:ext uri="{FF2B5EF4-FFF2-40B4-BE49-F238E27FC236}">
                  <a16:creationId xmlns:a16="http://schemas.microsoft.com/office/drawing/2014/main" id="{3ED59A4A-46E2-47C6-AB31-270DD8E494F9}"/>
                </a:ext>
              </a:extLst>
            </p:cNvPr>
            <p:cNvSpPr/>
            <p:nvPr/>
          </p:nvSpPr>
          <p:spPr>
            <a:xfrm>
              <a:off x="1014130" y="1552455"/>
              <a:ext cx="4546280" cy="776227"/>
            </a:xfrm>
            <a:prstGeom prst="rect">
              <a:avLst/>
            </a:prstGeom>
            <a:solidFill>
              <a:srgbClr val="9CDAEB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62;p56">
              <a:extLst>
                <a:ext uri="{FF2B5EF4-FFF2-40B4-BE49-F238E27FC236}">
                  <a16:creationId xmlns:a16="http://schemas.microsoft.com/office/drawing/2014/main" id="{A1F36B7A-74E1-474F-9D61-3F616BFA94AA}"/>
                </a:ext>
              </a:extLst>
            </p:cNvPr>
            <p:cNvSpPr txBox="1"/>
            <p:nvPr/>
          </p:nvSpPr>
          <p:spPr>
            <a:xfrm>
              <a:off x="1014130" y="1552455"/>
              <a:ext cx="4546280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URL Rewrite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63;p56">
              <a:extLst>
                <a:ext uri="{FF2B5EF4-FFF2-40B4-BE49-F238E27FC236}">
                  <a16:creationId xmlns:a16="http://schemas.microsoft.com/office/drawing/2014/main" id="{79B6B682-5770-41CE-84EA-841019D15625}"/>
                </a:ext>
              </a:extLst>
            </p:cNvPr>
            <p:cNvSpPr/>
            <p:nvPr/>
          </p:nvSpPr>
          <p:spPr>
            <a:xfrm>
              <a:off x="528988" y="1455427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64;p56">
              <a:extLst>
                <a:ext uri="{FF2B5EF4-FFF2-40B4-BE49-F238E27FC236}">
                  <a16:creationId xmlns:a16="http://schemas.microsoft.com/office/drawing/2014/main" id="{8CB88F7B-1607-4C5A-870E-30CD00872B6D}"/>
                </a:ext>
              </a:extLst>
            </p:cNvPr>
            <p:cNvSpPr/>
            <p:nvPr/>
          </p:nvSpPr>
          <p:spPr>
            <a:xfrm>
              <a:off x="1014130" y="2716999"/>
              <a:ext cx="4546280" cy="776227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65;p56">
              <a:extLst>
                <a:ext uri="{FF2B5EF4-FFF2-40B4-BE49-F238E27FC236}">
                  <a16:creationId xmlns:a16="http://schemas.microsoft.com/office/drawing/2014/main" id="{00D3AD55-D1AD-4EBA-B7DD-77C0C4EB4040}"/>
                </a:ext>
              </a:extLst>
            </p:cNvPr>
            <p:cNvSpPr txBox="1"/>
            <p:nvPr/>
          </p:nvSpPr>
          <p:spPr>
            <a:xfrm>
              <a:off x="1014130" y="2716999"/>
              <a:ext cx="4546280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Hidden Form Fields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6;p56">
              <a:extLst>
                <a:ext uri="{FF2B5EF4-FFF2-40B4-BE49-F238E27FC236}">
                  <a16:creationId xmlns:a16="http://schemas.microsoft.com/office/drawing/2014/main" id="{CA529EA8-A402-407C-920A-88EB7553C7F4}"/>
                </a:ext>
              </a:extLst>
            </p:cNvPr>
            <p:cNvSpPr/>
            <p:nvPr/>
          </p:nvSpPr>
          <p:spPr>
            <a:xfrm>
              <a:off x="528988" y="2619970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7;p56">
              <a:extLst>
                <a:ext uri="{FF2B5EF4-FFF2-40B4-BE49-F238E27FC236}">
                  <a16:creationId xmlns:a16="http://schemas.microsoft.com/office/drawing/2014/main" id="{2C2FADDB-6235-4EB2-9D7D-3961CA93AA77}"/>
                </a:ext>
              </a:extLst>
            </p:cNvPr>
            <p:cNvSpPr/>
            <p:nvPr/>
          </p:nvSpPr>
          <p:spPr>
            <a:xfrm>
              <a:off x="569101" y="3881543"/>
              <a:ext cx="4991309" cy="776227"/>
            </a:xfrm>
            <a:prstGeom prst="rect">
              <a:avLst/>
            </a:prstGeom>
            <a:solidFill>
              <a:srgbClr val="FFD966"/>
            </a:solidFill>
            <a:ln w="25400" cap="flat" cmpd="sng">
              <a:solidFill>
                <a:srgbClr val="79AD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8;p56">
              <a:extLst>
                <a:ext uri="{FF2B5EF4-FFF2-40B4-BE49-F238E27FC236}">
                  <a16:creationId xmlns:a16="http://schemas.microsoft.com/office/drawing/2014/main" id="{D5899F63-693E-4FFB-83EB-9148231905B6}"/>
                </a:ext>
              </a:extLst>
            </p:cNvPr>
            <p:cNvSpPr txBox="1"/>
            <p:nvPr/>
          </p:nvSpPr>
          <p:spPr>
            <a:xfrm>
              <a:off x="569101" y="3881543"/>
              <a:ext cx="4991309" cy="776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16125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Open Sans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HTTP Session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9;p56">
              <a:extLst>
                <a:ext uri="{FF2B5EF4-FFF2-40B4-BE49-F238E27FC236}">
                  <a16:creationId xmlns:a16="http://schemas.microsoft.com/office/drawing/2014/main" id="{56BC5DF0-ABAD-4F2C-BDCC-A38F0A753079}"/>
                </a:ext>
              </a:extLst>
            </p:cNvPr>
            <p:cNvSpPr/>
            <p:nvPr/>
          </p:nvSpPr>
          <p:spPr>
            <a:xfrm>
              <a:off x="83958" y="3784514"/>
              <a:ext cx="970284" cy="97028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599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1070;p56">
            <a:extLst>
              <a:ext uri="{FF2B5EF4-FFF2-40B4-BE49-F238E27FC236}">
                <a16:creationId xmlns:a16="http://schemas.microsoft.com/office/drawing/2014/main" id="{883AAA01-D1D0-4ADA-93EC-3D0B023CB872}"/>
              </a:ext>
            </a:extLst>
          </p:cNvPr>
          <p:cNvSpPr/>
          <p:nvPr/>
        </p:nvSpPr>
        <p:spPr>
          <a:xfrm>
            <a:off x="3726596" y="4094931"/>
            <a:ext cx="2611637" cy="1595021"/>
          </a:xfrm>
          <a:prstGeom prst="frame">
            <a:avLst>
              <a:gd name="adj1" fmla="val 125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Session Tracking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Techniques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71;p56">
            <a:extLst>
              <a:ext uri="{FF2B5EF4-FFF2-40B4-BE49-F238E27FC236}">
                <a16:creationId xmlns:a16="http://schemas.microsoft.com/office/drawing/2014/main" id="{FA87F7F7-5411-4B4A-9B39-FE9D594A9424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Session tracking is a mechanism that the web container uses to store session information of a user.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Google Shape;175;p8">
            <a:extLst>
              <a:ext uri="{FF2B5EF4-FFF2-40B4-BE49-F238E27FC236}">
                <a16:creationId xmlns:a16="http://schemas.microsoft.com/office/drawing/2014/main" id="{F383F6A3-1934-4BFD-855A-27DF5F1158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374877" y="871640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488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080;p57">
            <a:extLst>
              <a:ext uri="{FF2B5EF4-FFF2-40B4-BE49-F238E27FC236}">
                <a16:creationId xmlns:a16="http://schemas.microsoft.com/office/drawing/2014/main" id="{F5CAED55-0562-46F5-8EA3-9E43ED4206DA}"/>
              </a:ext>
            </a:extLst>
          </p:cNvPr>
          <p:cNvCxnSpPr/>
          <p:nvPr/>
        </p:nvCxnSpPr>
        <p:spPr>
          <a:xfrm>
            <a:off x="1896378" y="3359485"/>
            <a:ext cx="0" cy="3436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078;p57">
            <a:extLst>
              <a:ext uri="{FF2B5EF4-FFF2-40B4-BE49-F238E27FC236}">
                <a16:creationId xmlns:a16="http://schemas.microsoft.com/office/drawing/2014/main" id="{FBF4148C-2F96-4090-B051-C63B68097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124370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Tracking Using Cookies</a:t>
            </a:r>
            <a:endParaRPr/>
          </a:p>
        </p:txBody>
      </p:sp>
      <p:sp>
        <p:nvSpPr>
          <p:cNvPr id="5" name="Google Shape;1079;p57">
            <a:extLst>
              <a:ext uri="{FF2B5EF4-FFF2-40B4-BE49-F238E27FC236}">
                <a16:creationId xmlns:a16="http://schemas.microsoft.com/office/drawing/2014/main" id="{3A2C7AFA-21A8-4B38-B7BA-766817F5C37F}"/>
              </a:ext>
            </a:extLst>
          </p:cNvPr>
          <p:cNvSpPr/>
          <p:nvPr/>
        </p:nvSpPr>
        <p:spPr>
          <a:xfrm>
            <a:off x="9403872" y="3925613"/>
            <a:ext cx="5728299" cy="2304639"/>
          </a:xfrm>
          <a:prstGeom prst="frame">
            <a:avLst>
              <a:gd name="adj1" fmla="val 12500"/>
            </a:avLst>
          </a:prstGeom>
          <a:solidFill>
            <a:srgbClr val="9CDAEB"/>
          </a:solidFill>
          <a:ln w="25400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Cookies</a:t>
            </a: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are small pieces of data sent by the web server to the web browser.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81;p57">
            <a:extLst>
              <a:ext uri="{FF2B5EF4-FFF2-40B4-BE49-F238E27FC236}">
                <a16:creationId xmlns:a16="http://schemas.microsoft.com/office/drawing/2014/main" id="{25C59F5E-8B4B-476C-BE3A-30F4662AADEF}"/>
              </a:ext>
            </a:extLst>
          </p:cNvPr>
          <p:cNvSpPr/>
          <p:nvPr/>
        </p:nvSpPr>
        <p:spPr>
          <a:xfrm>
            <a:off x="1589899" y="3359485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1083;p57">
            <a:extLst>
              <a:ext uri="{FF2B5EF4-FFF2-40B4-BE49-F238E27FC236}">
                <a16:creationId xmlns:a16="http://schemas.microsoft.com/office/drawing/2014/main" id="{C5DF79FF-ECE7-440B-9C38-E2C38DC865B2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2202977" y="3663947"/>
            <a:ext cx="1785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084;p57">
            <a:extLst>
              <a:ext uri="{FF2B5EF4-FFF2-40B4-BE49-F238E27FC236}">
                <a16:creationId xmlns:a16="http://schemas.microsoft.com/office/drawing/2014/main" id="{1CD2A726-CCB9-408A-8D0A-46777C9FF07A}"/>
              </a:ext>
            </a:extLst>
          </p:cNvPr>
          <p:cNvSpPr txBox="1"/>
          <p:nvPr/>
        </p:nvSpPr>
        <p:spPr>
          <a:xfrm>
            <a:off x="3987977" y="3109949"/>
            <a:ext cx="41933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Unique session ID is assigned to each client by the web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85;p57">
            <a:extLst>
              <a:ext uri="{FF2B5EF4-FFF2-40B4-BE49-F238E27FC236}">
                <a16:creationId xmlns:a16="http://schemas.microsoft.com/office/drawing/2014/main" id="{FCC1EA78-059C-4B0C-8C03-F4405C620B87}"/>
              </a:ext>
            </a:extLst>
          </p:cNvPr>
          <p:cNvSpPr/>
          <p:nvPr/>
        </p:nvSpPr>
        <p:spPr>
          <a:xfrm>
            <a:off x="1561939" y="4799433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86;p57">
            <a:extLst>
              <a:ext uri="{FF2B5EF4-FFF2-40B4-BE49-F238E27FC236}">
                <a16:creationId xmlns:a16="http://schemas.microsoft.com/office/drawing/2014/main" id="{77A914CB-A0E2-4071-AD81-B61E8A70454D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rot="10800000">
            <a:off x="2174778" y="5103806"/>
            <a:ext cx="1813200" cy="57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087;p57">
            <a:extLst>
              <a:ext uri="{FF2B5EF4-FFF2-40B4-BE49-F238E27FC236}">
                <a16:creationId xmlns:a16="http://schemas.microsoft.com/office/drawing/2014/main" id="{9A333CD7-C8DE-4F0A-8B3A-F5018A551C63}"/>
              </a:ext>
            </a:extLst>
          </p:cNvPr>
          <p:cNvSpPr txBox="1"/>
          <p:nvPr/>
        </p:nvSpPr>
        <p:spPr>
          <a:xfrm>
            <a:off x="3987978" y="4555508"/>
            <a:ext cx="41933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server uses cookies to recognize subsequent requests from the client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82;p57">
            <a:extLst>
              <a:ext uri="{FF2B5EF4-FFF2-40B4-BE49-F238E27FC236}">
                <a16:creationId xmlns:a16="http://schemas.microsoft.com/office/drawing/2014/main" id="{83709F72-043C-41E0-8324-12BF9AEA6627}"/>
              </a:ext>
            </a:extLst>
          </p:cNvPr>
          <p:cNvSpPr/>
          <p:nvPr/>
        </p:nvSpPr>
        <p:spPr>
          <a:xfrm>
            <a:off x="1589899" y="6187457"/>
            <a:ext cx="612958" cy="608925"/>
          </a:xfrm>
          <a:prstGeom prst="diamond">
            <a:avLst/>
          </a:prstGeom>
          <a:solidFill>
            <a:srgbClr val="9CDAEB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088;p57">
            <a:extLst>
              <a:ext uri="{FF2B5EF4-FFF2-40B4-BE49-F238E27FC236}">
                <a16:creationId xmlns:a16="http://schemas.microsoft.com/office/drawing/2014/main" id="{24FBF287-2D1B-4687-AEAF-126122C8E905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rot="10800000">
            <a:off x="2202978" y="6491919"/>
            <a:ext cx="17850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089;p57">
            <a:extLst>
              <a:ext uri="{FF2B5EF4-FFF2-40B4-BE49-F238E27FC236}">
                <a16:creationId xmlns:a16="http://schemas.microsoft.com/office/drawing/2014/main" id="{B9553EAD-0F31-4FDA-B919-7D9D98DC48EA}"/>
              </a:ext>
            </a:extLst>
          </p:cNvPr>
          <p:cNvSpPr txBox="1"/>
          <p:nvPr/>
        </p:nvSpPr>
        <p:spPr>
          <a:xfrm>
            <a:off x="3987978" y="6107198"/>
            <a:ext cx="41933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a recommended technique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90;p57">
            <a:extLst>
              <a:ext uri="{FF2B5EF4-FFF2-40B4-BE49-F238E27FC236}">
                <a16:creationId xmlns:a16="http://schemas.microsoft.com/office/drawing/2014/main" id="{58556178-B366-4E67-A551-0CB8C90DC8FB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Cookies are used to maintain the session.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Google Shape;175;p8">
            <a:extLst>
              <a:ext uri="{FF2B5EF4-FFF2-40B4-BE49-F238E27FC236}">
                <a16:creationId xmlns:a16="http://schemas.microsoft.com/office/drawing/2014/main" id="{D9FB8BEE-5812-405E-8705-2249EAE573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544580" y="871640"/>
            <a:ext cx="9568182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6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8;g770fceb8c5_1_212">
            <a:extLst>
              <a:ext uri="{FF2B5EF4-FFF2-40B4-BE49-F238E27FC236}">
                <a16:creationId xmlns:a16="http://schemas.microsoft.com/office/drawing/2014/main" id="{6492FDD0-5DCE-4F93-B359-AE1134FB58D6}"/>
              </a:ext>
            </a:extLst>
          </p:cNvPr>
          <p:cNvSpPr txBox="1"/>
          <p:nvPr/>
        </p:nvSpPr>
        <p:spPr>
          <a:xfrm>
            <a:off x="1449549" y="2458950"/>
            <a:ext cx="5385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Session management in servlets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29;g770fceb8c5_1_212">
            <a:extLst>
              <a:ext uri="{FF2B5EF4-FFF2-40B4-BE49-F238E27FC236}">
                <a16:creationId xmlns:a16="http://schemas.microsoft.com/office/drawing/2014/main" id="{0CB7DCD8-6958-41C8-9750-280F03A302AD}"/>
              </a:ext>
            </a:extLst>
          </p:cNvPr>
          <p:cNvSpPr/>
          <p:nvPr/>
        </p:nvSpPr>
        <p:spPr>
          <a:xfrm>
            <a:off x="1241437" y="2001740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Manage a session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30;g770fceb8c5_1_212">
            <a:extLst>
              <a:ext uri="{FF2B5EF4-FFF2-40B4-BE49-F238E27FC236}">
                <a16:creationId xmlns:a16="http://schemas.microsoft.com/office/drawing/2014/main" id="{F7A92C0D-DEA2-4A10-9B08-3ACA5E9C71AD}"/>
              </a:ext>
            </a:extLst>
          </p:cNvPr>
          <p:cNvSpPr txBox="1"/>
          <p:nvPr/>
        </p:nvSpPr>
        <p:spPr>
          <a:xfrm>
            <a:off x="1449550" y="4370775"/>
            <a:ext cx="5385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Listeners in Java EE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31;g770fceb8c5_1_212">
            <a:extLst>
              <a:ext uri="{FF2B5EF4-FFF2-40B4-BE49-F238E27FC236}">
                <a16:creationId xmlns:a16="http://schemas.microsoft.com/office/drawing/2014/main" id="{42A1DB02-10A8-4DB5-AE39-229111250321}"/>
              </a:ext>
            </a:extLst>
          </p:cNvPr>
          <p:cNvSpPr/>
          <p:nvPr/>
        </p:nvSpPr>
        <p:spPr>
          <a:xfrm>
            <a:off x="1241414" y="3862948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Explain listeners in Java EE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32;g770fceb8c5_1_212">
            <a:extLst>
              <a:ext uri="{FF2B5EF4-FFF2-40B4-BE49-F238E27FC236}">
                <a16:creationId xmlns:a16="http://schemas.microsoft.com/office/drawing/2014/main" id="{441AD4B5-FFB5-4269-974F-255076E6622C}"/>
              </a:ext>
            </a:extLst>
          </p:cNvPr>
          <p:cNvSpPr txBox="1"/>
          <p:nvPr/>
        </p:nvSpPr>
        <p:spPr>
          <a:xfrm>
            <a:off x="1538171" y="6571150"/>
            <a:ext cx="5862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Filters in Java EE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233;g770fceb8c5_1_212">
            <a:extLst>
              <a:ext uri="{FF2B5EF4-FFF2-40B4-BE49-F238E27FC236}">
                <a16:creationId xmlns:a16="http://schemas.microsoft.com/office/drawing/2014/main" id="{34B88BA0-DED3-43D7-BA27-07224493A9BA}"/>
              </a:ext>
            </a:extLst>
          </p:cNvPr>
          <p:cNvSpPr/>
          <p:nvPr/>
        </p:nvSpPr>
        <p:spPr>
          <a:xfrm>
            <a:off x="1201902" y="6024077"/>
            <a:ext cx="91440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I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Explain filters in Java EE</a:t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34720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7;p58">
            <a:extLst>
              <a:ext uri="{FF2B5EF4-FFF2-40B4-BE49-F238E27FC236}">
                <a16:creationId xmlns:a16="http://schemas.microsoft.com/office/drawing/2014/main" id="{D842680D-C8CC-417E-BFE2-0331BF263D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 dirty="0"/>
              <a:t>Session Tracking Using Cookies: Example</a:t>
            </a:r>
            <a:endParaRPr dirty="0"/>
          </a:p>
        </p:txBody>
      </p:sp>
      <p:sp>
        <p:nvSpPr>
          <p:cNvPr id="5" name="Google Shape;1098;p58">
            <a:extLst>
              <a:ext uri="{FF2B5EF4-FFF2-40B4-BE49-F238E27FC236}">
                <a16:creationId xmlns:a16="http://schemas.microsoft.com/office/drawing/2014/main" id="{FB90003B-168A-4ED6-9402-C1350C5D3C2E}"/>
              </a:ext>
            </a:extLst>
          </p:cNvPr>
          <p:cNvSpPr/>
          <p:nvPr/>
        </p:nvSpPr>
        <p:spPr>
          <a:xfrm>
            <a:off x="530702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java.io.*;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javax.servlet.annotation.*;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javax.servlet.http.*;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@WebServlet("/CheckCookie")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CheckCookie extends HttpServlet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protected void doGet(HttpServletRequest request, HttpServletResponse response) throws ServletException, IOException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Cookie[] requestCookies = request.getCookies();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boolean userIdExists = false;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099;p58">
            <a:extLst>
              <a:ext uri="{FF2B5EF4-FFF2-40B4-BE49-F238E27FC236}">
                <a16:creationId xmlns:a16="http://schemas.microsoft.com/office/drawing/2014/main" id="{1DDE119F-8C23-478C-9FFE-72E41E375D45}"/>
              </a:ext>
            </a:extLst>
          </p:cNvPr>
          <p:cNvSpPr/>
          <p:nvPr/>
        </p:nvSpPr>
        <p:spPr>
          <a:xfrm>
            <a:off x="8476734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if(requestCookies != null){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for(Cookie c : requestCookies){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 if (c.getName().equals("userid") &amp;&amp; c.getValue() != null)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userIdExists = true;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	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(userIdExists) 			response.sendRedirect("/accountDashboard");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else			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}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else			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C2246D31-EEE1-4F39-8D6D-7BB1BDD209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961046" y="871640"/>
            <a:ext cx="1273525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18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Cookies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a session tracking using cookies.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48813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session tracking using cookies: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in Java to demonstrate session tracking using cookies.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3196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02F92-3DAF-46F9-B224-4166BB157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URL Rewrite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9348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128;p62">
            <a:extLst>
              <a:ext uri="{FF2B5EF4-FFF2-40B4-BE49-F238E27FC236}">
                <a16:creationId xmlns:a16="http://schemas.microsoft.com/office/drawing/2014/main" id="{0581726C-398C-40E2-899A-FABD7322449F}"/>
              </a:ext>
            </a:extLst>
          </p:cNvPr>
          <p:cNvCxnSpPr/>
          <p:nvPr/>
        </p:nvCxnSpPr>
        <p:spPr>
          <a:xfrm>
            <a:off x="1463793" y="3010326"/>
            <a:ext cx="0" cy="3874800"/>
          </a:xfrm>
          <a:prstGeom prst="straightConnector1">
            <a:avLst/>
          </a:prstGeom>
          <a:noFill/>
          <a:ln w="9525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127;p62">
            <a:extLst>
              <a:ext uri="{FF2B5EF4-FFF2-40B4-BE49-F238E27FC236}">
                <a16:creationId xmlns:a16="http://schemas.microsoft.com/office/drawing/2014/main" id="{E0EE70D8-E8E1-4229-AEFF-76D3E444A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Tracking Using URL Rewrite</a:t>
            </a:r>
            <a:endParaRPr/>
          </a:p>
        </p:txBody>
      </p:sp>
      <p:sp>
        <p:nvSpPr>
          <p:cNvPr id="6" name="Google Shape;1129;p62">
            <a:extLst>
              <a:ext uri="{FF2B5EF4-FFF2-40B4-BE49-F238E27FC236}">
                <a16:creationId xmlns:a16="http://schemas.microsoft.com/office/drawing/2014/main" id="{2F63B606-EF55-4CBD-AECB-47C01C586077}"/>
              </a:ext>
            </a:extLst>
          </p:cNvPr>
          <p:cNvSpPr/>
          <p:nvPr/>
        </p:nvSpPr>
        <p:spPr>
          <a:xfrm>
            <a:off x="1157314" y="3010326"/>
            <a:ext cx="612958" cy="608925"/>
          </a:xfrm>
          <a:prstGeom prst="diamond">
            <a:avLst/>
          </a:prstGeom>
          <a:solidFill>
            <a:srgbClr val="FBE4D4"/>
          </a:solidFill>
          <a:ln w="25400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1131;p62">
            <a:extLst>
              <a:ext uri="{FF2B5EF4-FFF2-40B4-BE49-F238E27FC236}">
                <a16:creationId xmlns:a16="http://schemas.microsoft.com/office/drawing/2014/main" id="{4F7F4BD4-2475-43CD-BD09-FF559A1085CB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1770214" y="3314787"/>
            <a:ext cx="1784700" cy="0"/>
          </a:xfrm>
          <a:prstGeom prst="straightConnector1">
            <a:avLst/>
          </a:prstGeom>
          <a:noFill/>
          <a:ln w="9525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32;p62">
            <a:extLst>
              <a:ext uri="{FF2B5EF4-FFF2-40B4-BE49-F238E27FC236}">
                <a16:creationId xmlns:a16="http://schemas.microsoft.com/office/drawing/2014/main" id="{899FBC05-F5D6-4684-BFF3-E931D47CE5CA}"/>
              </a:ext>
            </a:extLst>
          </p:cNvPr>
          <p:cNvSpPr txBox="1"/>
          <p:nvPr/>
        </p:nvSpPr>
        <p:spPr>
          <a:xfrm>
            <a:off x="3554914" y="2930067"/>
            <a:ext cx="41933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Session ID is appended at the end of the URL.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3;p62">
            <a:extLst>
              <a:ext uri="{FF2B5EF4-FFF2-40B4-BE49-F238E27FC236}">
                <a16:creationId xmlns:a16="http://schemas.microsoft.com/office/drawing/2014/main" id="{F029E259-BF63-46D2-8F9F-C5457D545390}"/>
              </a:ext>
            </a:extLst>
          </p:cNvPr>
          <p:cNvSpPr/>
          <p:nvPr/>
        </p:nvSpPr>
        <p:spPr>
          <a:xfrm>
            <a:off x="1157314" y="4643277"/>
            <a:ext cx="612958" cy="608925"/>
          </a:xfrm>
          <a:prstGeom prst="diamond">
            <a:avLst/>
          </a:prstGeom>
          <a:solidFill>
            <a:srgbClr val="FBE4D4"/>
          </a:solidFill>
          <a:ln w="25400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134;p62">
            <a:extLst>
              <a:ext uri="{FF2B5EF4-FFF2-40B4-BE49-F238E27FC236}">
                <a16:creationId xmlns:a16="http://schemas.microsoft.com/office/drawing/2014/main" id="{111758E3-D805-4674-BBE2-130BE98C6F1B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rot="10800000">
            <a:off x="1770214" y="4947665"/>
            <a:ext cx="1784700" cy="6900"/>
          </a:xfrm>
          <a:prstGeom prst="straightConnector1">
            <a:avLst/>
          </a:prstGeom>
          <a:noFill/>
          <a:ln w="9525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35;p62">
            <a:extLst>
              <a:ext uri="{FF2B5EF4-FFF2-40B4-BE49-F238E27FC236}">
                <a16:creationId xmlns:a16="http://schemas.microsoft.com/office/drawing/2014/main" id="{4ACE5499-CC92-4D3A-948B-A769205DF9B8}"/>
              </a:ext>
            </a:extLst>
          </p:cNvPr>
          <p:cNvSpPr txBox="1"/>
          <p:nvPr/>
        </p:nvSpPr>
        <p:spPr>
          <a:xfrm>
            <a:off x="3554914" y="4400567"/>
            <a:ext cx="41933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server associates the session identifier with the session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0;p62">
            <a:extLst>
              <a:ext uri="{FF2B5EF4-FFF2-40B4-BE49-F238E27FC236}">
                <a16:creationId xmlns:a16="http://schemas.microsoft.com/office/drawing/2014/main" id="{0BD1447C-74BF-41CB-8478-BD7027A0376C}"/>
              </a:ext>
            </a:extLst>
          </p:cNvPr>
          <p:cNvSpPr/>
          <p:nvPr/>
        </p:nvSpPr>
        <p:spPr>
          <a:xfrm>
            <a:off x="1157314" y="6276228"/>
            <a:ext cx="612958" cy="608925"/>
          </a:xfrm>
          <a:prstGeom prst="diamond">
            <a:avLst/>
          </a:prstGeom>
          <a:solidFill>
            <a:srgbClr val="FBE4D4"/>
          </a:solidFill>
          <a:ln w="25400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136;p62">
            <a:extLst>
              <a:ext uri="{FF2B5EF4-FFF2-40B4-BE49-F238E27FC236}">
                <a16:creationId xmlns:a16="http://schemas.microsoft.com/office/drawing/2014/main" id="{A346FEA3-88DC-4F8E-A4AA-E5108856BB1A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rot="10800000">
            <a:off x="1770214" y="6580691"/>
            <a:ext cx="1784700" cy="0"/>
          </a:xfrm>
          <a:prstGeom prst="straightConnector1">
            <a:avLst/>
          </a:prstGeom>
          <a:noFill/>
          <a:ln w="9525" cap="flat" cmpd="sng">
            <a:solidFill>
              <a:srgbClr val="F7A97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137;p62">
            <a:extLst>
              <a:ext uri="{FF2B5EF4-FFF2-40B4-BE49-F238E27FC236}">
                <a16:creationId xmlns:a16="http://schemas.microsoft.com/office/drawing/2014/main" id="{56E35BB2-1DC6-4ED8-8874-E472E172B085}"/>
              </a:ext>
            </a:extLst>
          </p:cNvPr>
          <p:cNvSpPr txBox="1"/>
          <p:nvPr/>
        </p:nvSpPr>
        <p:spPr>
          <a:xfrm>
            <a:off x="3554914" y="6026693"/>
            <a:ext cx="41933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Disadvantage – To assign a session ID, URL has to be dynamically generated.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38;p62">
            <a:extLst>
              <a:ext uri="{FF2B5EF4-FFF2-40B4-BE49-F238E27FC236}">
                <a16:creationId xmlns:a16="http://schemas.microsoft.com/office/drawing/2014/main" id="{1A933AFB-C2AD-4B64-B49F-E3CC67DFDD4C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session is maintained by rewriting the URL.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139;p62">
            <a:extLst>
              <a:ext uri="{FF2B5EF4-FFF2-40B4-BE49-F238E27FC236}">
                <a16:creationId xmlns:a16="http://schemas.microsoft.com/office/drawing/2014/main" id="{CD5B72B9-6557-4784-AD77-28DED19EABF9}"/>
              </a:ext>
            </a:extLst>
          </p:cNvPr>
          <p:cNvSpPr/>
          <p:nvPr/>
        </p:nvSpPr>
        <p:spPr>
          <a:xfrm>
            <a:off x="9580682" y="3882315"/>
            <a:ext cx="4228473" cy="760962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40;p62">
            <a:extLst>
              <a:ext uri="{FF2B5EF4-FFF2-40B4-BE49-F238E27FC236}">
                <a16:creationId xmlns:a16="http://schemas.microsoft.com/office/drawing/2014/main" id="{66E1E435-6611-483F-A2BF-37F396D49CA3}"/>
              </a:ext>
            </a:extLst>
          </p:cNvPr>
          <p:cNvSpPr txBox="1"/>
          <p:nvPr/>
        </p:nvSpPr>
        <p:spPr>
          <a:xfrm>
            <a:off x="7748223" y="5023956"/>
            <a:ext cx="7893389" cy="769441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http://sampleSite.com/sampleHTM.htm;sessionid=98745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75;p8">
            <a:extLst>
              <a:ext uri="{FF2B5EF4-FFF2-40B4-BE49-F238E27FC236}">
                <a16:creationId xmlns:a16="http://schemas.microsoft.com/office/drawing/2014/main" id="{CB326837-8035-466A-94AD-441B4944DC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066171" y="871640"/>
            <a:ext cx="105250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99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7;p63">
            <a:extLst>
              <a:ext uri="{FF2B5EF4-FFF2-40B4-BE49-F238E27FC236}">
                <a16:creationId xmlns:a16="http://schemas.microsoft.com/office/drawing/2014/main" id="{B57B8682-5F79-4DAB-8101-2F48EB5DEF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Tracking Using URL Rewrite: Example</a:t>
            </a:r>
            <a:endParaRPr/>
          </a:p>
        </p:txBody>
      </p:sp>
      <p:sp>
        <p:nvSpPr>
          <p:cNvPr id="5" name="Google Shape;1148;p63">
            <a:extLst>
              <a:ext uri="{FF2B5EF4-FFF2-40B4-BE49-F238E27FC236}">
                <a16:creationId xmlns:a16="http://schemas.microsoft.com/office/drawing/2014/main" id="{016018A6-534E-4434-94CA-5A885A635EE6}"/>
              </a:ext>
            </a:extLst>
          </p:cNvPr>
          <p:cNvSpPr/>
          <p:nvPr/>
        </p:nvSpPr>
        <p:spPr>
          <a:xfrm>
            <a:off x="530702" y="1180959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java.io.*;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javax.servlet.http.*;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class SessionCheckServlet extends HttpServlet 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doGet(HttpServletRequest request, HttpServletResponse response)  throws ServletException, IOException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try{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boolean userIdExists = false;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	       String n=request.getParameter("userid");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	       if (n != null)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userIdExists = true;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49;p63">
            <a:extLst>
              <a:ext uri="{FF2B5EF4-FFF2-40B4-BE49-F238E27FC236}">
                <a16:creationId xmlns:a16="http://schemas.microsoft.com/office/drawing/2014/main" id="{ED4BD343-BA19-4D25-96CF-FEFEAA10FCF4}"/>
              </a:ext>
            </a:extLst>
          </p:cNvPr>
          <p:cNvSpPr/>
          <p:nvPr/>
        </p:nvSpPr>
        <p:spPr>
          <a:xfrm>
            <a:off x="8476735" y="1180959"/>
            <a:ext cx="7248565" cy="7311764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(userIdExists)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response.sendRedirect("/accountDashboard");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else		   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 catch(Exception e){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F954481A-60D4-4749-910A-D98014FA60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961046" y="871640"/>
            <a:ext cx="1273525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796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URL Rewrite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a session tracking using URL rewrite.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89158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session tracking using URL rewrite: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in Java to demonstrate session tracking using URL rewrite.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757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F6D0-4B20-42B0-8BD0-2D856F7E3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Hidden Form Fields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560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77;p67">
            <a:extLst>
              <a:ext uri="{FF2B5EF4-FFF2-40B4-BE49-F238E27FC236}">
                <a16:creationId xmlns:a16="http://schemas.microsoft.com/office/drawing/2014/main" id="{436F4E8D-50EE-4821-8BA5-AEBD06610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Tracking Using Hidden Form Fields</a:t>
            </a:r>
            <a:endParaRPr/>
          </a:p>
        </p:txBody>
      </p:sp>
      <p:cxnSp>
        <p:nvCxnSpPr>
          <p:cNvPr id="6" name="Google Shape;1178;p67">
            <a:extLst>
              <a:ext uri="{FF2B5EF4-FFF2-40B4-BE49-F238E27FC236}">
                <a16:creationId xmlns:a16="http://schemas.microsoft.com/office/drawing/2014/main" id="{58A3E078-A596-4CA5-B525-712B25A9AD23}"/>
              </a:ext>
            </a:extLst>
          </p:cNvPr>
          <p:cNvCxnSpPr>
            <a:stCxn id="7" idx="0"/>
            <a:endCxn id="13" idx="2"/>
          </p:cNvCxnSpPr>
          <p:nvPr/>
        </p:nvCxnSpPr>
        <p:spPr>
          <a:xfrm>
            <a:off x="1342931" y="3180417"/>
            <a:ext cx="8700" cy="340920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179;p67">
            <a:extLst>
              <a:ext uri="{FF2B5EF4-FFF2-40B4-BE49-F238E27FC236}">
                <a16:creationId xmlns:a16="http://schemas.microsoft.com/office/drawing/2014/main" id="{976AEDD9-5FDF-4D4A-B49D-9A357818DB6A}"/>
              </a:ext>
            </a:extLst>
          </p:cNvPr>
          <p:cNvSpPr/>
          <p:nvPr/>
        </p:nvSpPr>
        <p:spPr>
          <a:xfrm>
            <a:off x="1036452" y="3180417"/>
            <a:ext cx="612958" cy="608925"/>
          </a:xfrm>
          <a:prstGeom prst="diamond">
            <a:avLst/>
          </a:prstGeom>
          <a:solidFill>
            <a:srgbClr val="A8D08C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1181;p67">
            <a:extLst>
              <a:ext uri="{FF2B5EF4-FFF2-40B4-BE49-F238E27FC236}">
                <a16:creationId xmlns:a16="http://schemas.microsoft.com/office/drawing/2014/main" id="{D404EA64-00FE-4759-AC4F-488A617A9F42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>
            <a:off x="1649271" y="3482773"/>
            <a:ext cx="1767600" cy="210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182;p67">
            <a:extLst>
              <a:ext uri="{FF2B5EF4-FFF2-40B4-BE49-F238E27FC236}">
                <a16:creationId xmlns:a16="http://schemas.microsoft.com/office/drawing/2014/main" id="{346B75CB-0D44-49B3-BB9C-7B119023F406}"/>
              </a:ext>
            </a:extLst>
          </p:cNvPr>
          <p:cNvSpPr txBox="1"/>
          <p:nvPr/>
        </p:nvSpPr>
        <p:spPr>
          <a:xfrm>
            <a:off x="3416871" y="2759498"/>
            <a:ext cx="419330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Session ID is stored in the client browser and sent to the server when the form is submitted.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83;p67">
            <a:extLst>
              <a:ext uri="{FF2B5EF4-FFF2-40B4-BE49-F238E27FC236}">
                <a16:creationId xmlns:a16="http://schemas.microsoft.com/office/drawing/2014/main" id="{577E8CCC-2A0A-4B7A-9814-554D9040886D}"/>
              </a:ext>
            </a:extLst>
          </p:cNvPr>
          <p:cNvSpPr/>
          <p:nvPr/>
        </p:nvSpPr>
        <p:spPr>
          <a:xfrm>
            <a:off x="1039464" y="4580621"/>
            <a:ext cx="612958" cy="608925"/>
          </a:xfrm>
          <a:prstGeom prst="diamond">
            <a:avLst/>
          </a:prstGeom>
          <a:solidFill>
            <a:srgbClr val="A8D08C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84;p67">
            <a:extLst>
              <a:ext uri="{FF2B5EF4-FFF2-40B4-BE49-F238E27FC236}">
                <a16:creationId xmlns:a16="http://schemas.microsoft.com/office/drawing/2014/main" id="{880AE00F-8A57-449F-A244-A622D02EC8A7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>
            <a:off x="1652571" y="4872115"/>
            <a:ext cx="1764300" cy="1290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185;p67">
            <a:extLst>
              <a:ext uri="{FF2B5EF4-FFF2-40B4-BE49-F238E27FC236}">
                <a16:creationId xmlns:a16="http://schemas.microsoft.com/office/drawing/2014/main" id="{042221E1-B401-4C99-B36B-9600D007BE69}"/>
              </a:ext>
            </a:extLst>
          </p:cNvPr>
          <p:cNvSpPr txBox="1"/>
          <p:nvPr/>
        </p:nvSpPr>
        <p:spPr>
          <a:xfrm>
            <a:off x="3416871" y="4487395"/>
            <a:ext cx="41933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hidden fields are not directly visible to the users.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80;p67">
            <a:extLst>
              <a:ext uri="{FF2B5EF4-FFF2-40B4-BE49-F238E27FC236}">
                <a16:creationId xmlns:a16="http://schemas.microsoft.com/office/drawing/2014/main" id="{65E2F647-B468-4163-88C3-194D4C3EB2BE}"/>
              </a:ext>
            </a:extLst>
          </p:cNvPr>
          <p:cNvSpPr/>
          <p:nvPr/>
        </p:nvSpPr>
        <p:spPr>
          <a:xfrm>
            <a:off x="1045191" y="5980826"/>
            <a:ext cx="612958" cy="608925"/>
          </a:xfrm>
          <a:prstGeom prst="diamond">
            <a:avLst/>
          </a:prstGeom>
          <a:solidFill>
            <a:srgbClr val="A8D08C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186;p67">
            <a:extLst>
              <a:ext uri="{FF2B5EF4-FFF2-40B4-BE49-F238E27FC236}">
                <a16:creationId xmlns:a16="http://schemas.microsoft.com/office/drawing/2014/main" id="{D30AA32C-C15D-432F-8270-531D5D4B7DFC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rot="10800000">
            <a:off x="1658245" y="6285401"/>
            <a:ext cx="1623000" cy="300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187;p67">
            <a:extLst>
              <a:ext uri="{FF2B5EF4-FFF2-40B4-BE49-F238E27FC236}">
                <a16:creationId xmlns:a16="http://schemas.microsoft.com/office/drawing/2014/main" id="{BB3CF751-5630-4A0E-B0B4-5B5C42DEE5D5}"/>
              </a:ext>
            </a:extLst>
          </p:cNvPr>
          <p:cNvSpPr txBox="1"/>
          <p:nvPr/>
        </p:nvSpPr>
        <p:spPr>
          <a:xfrm>
            <a:off x="3281245" y="5903681"/>
            <a:ext cx="41933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Disadvantage – Increased network traffic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88;p67">
            <a:extLst>
              <a:ext uri="{FF2B5EF4-FFF2-40B4-BE49-F238E27FC236}">
                <a16:creationId xmlns:a16="http://schemas.microsoft.com/office/drawing/2014/main" id="{B014B33A-906B-455F-A608-E778D94D66EF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session is maintained using a hidden form field.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189;p67">
            <a:extLst>
              <a:ext uri="{FF2B5EF4-FFF2-40B4-BE49-F238E27FC236}">
                <a16:creationId xmlns:a16="http://schemas.microsoft.com/office/drawing/2014/main" id="{A2EEAB2B-F7CF-48B6-A7BC-A6F993AACC6C}"/>
              </a:ext>
            </a:extLst>
          </p:cNvPr>
          <p:cNvSpPr/>
          <p:nvPr/>
        </p:nvSpPr>
        <p:spPr>
          <a:xfrm>
            <a:off x="9442637" y="4042851"/>
            <a:ext cx="4228473" cy="760962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190;p67">
            <a:extLst>
              <a:ext uri="{FF2B5EF4-FFF2-40B4-BE49-F238E27FC236}">
                <a16:creationId xmlns:a16="http://schemas.microsoft.com/office/drawing/2014/main" id="{C3B6D0C8-A5DB-49C1-80BE-372FBFA463A5}"/>
              </a:ext>
            </a:extLst>
          </p:cNvPr>
          <p:cNvSpPr txBox="1"/>
          <p:nvPr/>
        </p:nvSpPr>
        <p:spPr>
          <a:xfrm>
            <a:off x="7610180" y="5205852"/>
            <a:ext cx="7893389" cy="769441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 type=“hidden’  name=“sessionid” value=“98765”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75;p8">
            <a:extLst>
              <a:ext uri="{FF2B5EF4-FFF2-40B4-BE49-F238E27FC236}">
                <a16:creationId xmlns:a16="http://schemas.microsoft.com/office/drawing/2014/main" id="{646D5E97-0710-47C8-A0EF-38FDC29241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961046" y="871640"/>
            <a:ext cx="1273525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4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B8A3C-A206-4CA9-A599-C96E17744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 have met Joe before. He is working as a Full Stack Developer in </a:t>
            </a:r>
            <a:r>
              <a:rPr lang="en-US" dirty="0" err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Abq</a:t>
            </a: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Inc. He has upskilled himself. Due to his excellence, a task related to an e-commerce website </a:t>
            </a:r>
            <a:r>
              <a:rPr lang="en-US" dirty="0"/>
              <a:t>has been</a:t>
            </a: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assigned to him. This website is new, and Joe has to build it from scratch.</a:t>
            </a:r>
            <a:endParaRPr lang="en-US" dirty="0"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Joe has to develop a servlet-based login page for the website. He has to write a program such that on successful login, a dashboard will appear where the logout link will be provided. And on incorrect login, an error message will be displayed.</a:t>
            </a:r>
            <a:endParaRPr lang="en-US" dirty="0"/>
          </a:p>
          <a:p>
            <a:pPr marL="45720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lesson, we will learn how to solve this real-world scenario to help Joe complete his task effectively and quickly.</a:t>
            </a:r>
            <a:endParaRPr lang="en-US" dirty="0"/>
          </a:p>
          <a:p>
            <a:pPr marL="508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3628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97;p68">
            <a:extLst>
              <a:ext uri="{FF2B5EF4-FFF2-40B4-BE49-F238E27FC236}">
                <a16:creationId xmlns:a16="http://schemas.microsoft.com/office/drawing/2014/main" id="{E8666707-D7FB-4852-A7B6-79E995B4D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Tracking Using Hidden Form Fields: Example</a:t>
            </a:r>
            <a:endParaRPr/>
          </a:p>
        </p:txBody>
      </p:sp>
      <p:sp>
        <p:nvSpPr>
          <p:cNvPr id="5" name="Google Shape;1198;p68">
            <a:extLst>
              <a:ext uri="{FF2B5EF4-FFF2-40B4-BE49-F238E27FC236}">
                <a16:creationId xmlns:a16="http://schemas.microsoft.com/office/drawing/2014/main" id="{CD83D84E-1EC5-47C2-9F01-E31BC78A5CE6}"/>
              </a:ext>
            </a:extLst>
          </p:cNvPr>
          <p:cNvSpPr/>
          <p:nvPr/>
        </p:nvSpPr>
        <p:spPr>
          <a:xfrm>
            <a:off x="530701" y="1302656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java.io.*;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javax.servlet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.*;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javax.servlet.http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.*;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class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SessionCheckServlet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extends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HttpServlet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doGet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HttpServletRequest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request,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HttpServletResponse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response)  throws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ServletException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try{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userIdExists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false;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 n =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request.getParameter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field_userid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");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	       if (n != null)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</a:t>
            </a:r>
            <a:r>
              <a:rPr lang="en-IN" sz="2200" b="0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userIdExists</a:t>
            </a: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true;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9;p68">
            <a:extLst>
              <a:ext uri="{FF2B5EF4-FFF2-40B4-BE49-F238E27FC236}">
                <a16:creationId xmlns:a16="http://schemas.microsoft.com/office/drawing/2014/main" id="{796F9723-728A-437F-A757-B57B8B14236A}"/>
              </a:ext>
            </a:extLst>
          </p:cNvPr>
          <p:cNvSpPr/>
          <p:nvPr/>
        </p:nvSpPr>
        <p:spPr>
          <a:xfrm>
            <a:off x="8476736" y="1276976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if (userIdExists)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response.sendRedirect("/accountDashboard");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else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 catch(Exception e){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22A62AE6-349A-474A-B317-2FE32BCA85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623845" y="871640"/>
            <a:ext cx="15409653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162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Hidden Form Fields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session tracking using hidden form fields.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22206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session tracking using hidden form fields: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in Java to demonstrate session tracking using hidden form fields.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068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4621D-C76F-41A7-9613-5383BB7A0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HTTP Session</a:t>
            </a:r>
            <a:endParaRPr lang="en-US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008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228;p72">
            <a:extLst>
              <a:ext uri="{FF2B5EF4-FFF2-40B4-BE49-F238E27FC236}">
                <a16:creationId xmlns:a16="http://schemas.microsoft.com/office/drawing/2014/main" id="{A664AD59-D3C9-413C-83F9-97E4B4ED2879}"/>
              </a:ext>
            </a:extLst>
          </p:cNvPr>
          <p:cNvCxnSpPr/>
          <p:nvPr/>
        </p:nvCxnSpPr>
        <p:spPr>
          <a:xfrm flipH="1">
            <a:off x="4928117" y="3053268"/>
            <a:ext cx="17400" cy="3867300"/>
          </a:xfrm>
          <a:prstGeom prst="straightConnector1">
            <a:avLst/>
          </a:prstGeom>
          <a:noFill/>
          <a:ln w="9525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03CDA0E-2B7D-4EFE-A74D-E57EFEEE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Session Tracking Using HTTP Session</a:t>
            </a:r>
          </a:p>
        </p:txBody>
      </p:sp>
      <p:sp>
        <p:nvSpPr>
          <p:cNvPr id="5" name="Google Shape;1229;p72">
            <a:extLst>
              <a:ext uri="{FF2B5EF4-FFF2-40B4-BE49-F238E27FC236}">
                <a16:creationId xmlns:a16="http://schemas.microsoft.com/office/drawing/2014/main" id="{FACEDB9F-4A41-4CEA-8C7B-5E01D92A70C6}"/>
              </a:ext>
            </a:extLst>
          </p:cNvPr>
          <p:cNvSpPr/>
          <p:nvPr/>
        </p:nvSpPr>
        <p:spPr>
          <a:xfrm>
            <a:off x="4639038" y="3053268"/>
            <a:ext cx="612958" cy="608925"/>
          </a:xfrm>
          <a:prstGeom prst="diamond">
            <a:avLst/>
          </a:prstGeom>
          <a:solidFill>
            <a:srgbClr val="FBE4D4"/>
          </a:solidFill>
          <a:ln w="25400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1231;p72">
            <a:extLst>
              <a:ext uri="{FF2B5EF4-FFF2-40B4-BE49-F238E27FC236}">
                <a16:creationId xmlns:a16="http://schemas.microsoft.com/office/drawing/2014/main" id="{FE9D3631-247F-4758-BA3C-30920F3305D0}"/>
              </a:ext>
            </a:extLst>
          </p:cNvPr>
          <p:cNvCxnSpPr>
            <a:stCxn id="7" idx="1"/>
            <a:endCxn id="5" idx="3"/>
          </p:cNvCxnSpPr>
          <p:nvPr/>
        </p:nvCxnSpPr>
        <p:spPr>
          <a:xfrm rot="10800000">
            <a:off x="5252005" y="3357731"/>
            <a:ext cx="1546800" cy="0"/>
          </a:xfrm>
          <a:prstGeom prst="straightConnector1">
            <a:avLst/>
          </a:prstGeom>
          <a:noFill/>
          <a:ln w="9525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232;p72">
            <a:extLst>
              <a:ext uri="{FF2B5EF4-FFF2-40B4-BE49-F238E27FC236}">
                <a16:creationId xmlns:a16="http://schemas.microsoft.com/office/drawing/2014/main" id="{478A37DE-7569-492D-9C7B-DC6E1D3FFE8E}"/>
              </a:ext>
            </a:extLst>
          </p:cNvPr>
          <p:cNvSpPr txBox="1"/>
          <p:nvPr/>
        </p:nvSpPr>
        <p:spPr>
          <a:xfrm>
            <a:off x="6798805" y="2803733"/>
            <a:ext cx="41933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container uses HTTPSession interface to create a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33;p72">
            <a:extLst>
              <a:ext uri="{FF2B5EF4-FFF2-40B4-BE49-F238E27FC236}">
                <a16:creationId xmlns:a16="http://schemas.microsoft.com/office/drawing/2014/main" id="{5CAC82B9-554F-47DF-8A39-95BA4DF8BE0F}"/>
              </a:ext>
            </a:extLst>
          </p:cNvPr>
          <p:cNvSpPr/>
          <p:nvPr/>
        </p:nvSpPr>
        <p:spPr>
          <a:xfrm>
            <a:off x="4616018" y="4682439"/>
            <a:ext cx="612958" cy="608925"/>
          </a:xfrm>
          <a:prstGeom prst="diamond">
            <a:avLst/>
          </a:prstGeom>
          <a:solidFill>
            <a:srgbClr val="FBE4D4"/>
          </a:solidFill>
          <a:ln w="25400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1234;p72">
            <a:extLst>
              <a:ext uri="{FF2B5EF4-FFF2-40B4-BE49-F238E27FC236}">
                <a16:creationId xmlns:a16="http://schemas.microsoft.com/office/drawing/2014/main" id="{BB038A49-87DA-4175-98A9-DF1D49100E0F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rot="10800000">
            <a:off x="5228905" y="4986901"/>
            <a:ext cx="1569900" cy="0"/>
          </a:xfrm>
          <a:prstGeom prst="straightConnector1">
            <a:avLst/>
          </a:prstGeom>
          <a:noFill/>
          <a:ln w="9525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235;p72">
            <a:extLst>
              <a:ext uri="{FF2B5EF4-FFF2-40B4-BE49-F238E27FC236}">
                <a16:creationId xmlns:a16="http://schemas.microsoft.com/office/drawing/2014/main" id="{857C3AB3-C6FA-4EE9-982D-F5DD2A19AAB3}"/>
              </a:ext>
            </a:extLst>
          </p:cNvPr>
          <p:cNvSpPr txBox="1"/>
          <p:nvPr/>
        </p:nvSpPr>
        <p:spPr>
          <a:xfrm>
            <a:off x="6798805" y="4602180"/>
            <a:ext cx="419330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User session is maintained across multiple HTTP requests.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230;p72">
            <a:extLst>
              <a:ext uri="{FF2B5EF4-FFF2-40B4-BE49-F238E27FC236}">
                <a16:creationId xmlns:a16="http://schemas.microsoft.com/office/drawing/2014/main" id="{227696C5-C637-4D6C-B326-F6EBFFA820A5}"/>
              </a:ext>
            </a:extLst>
          </p:cNvPr>
          <p:cNvSpPr/>
          <p:nvPr/>
        </p:nvSpPr>
        <p:spPr>
          <a:xfrm>
            <a:off x="4621745" y="6311610"/>
            <a:ext cx="612958" cy="608925"/>
          </a:xfrm>
          <a:prstGeom prst="diamond">
            <a:avLst/>
          </a:prstGeom>
          <a:solidFill>
            <a:srgbClr val="FBE4D4"/>
          </a:solidFill>
          <a:ln w="25400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36;p72">
            <a:extLst>
              <a:ext uri="{FF2B5EF4-FFF2-40B4-BE49-F238E27FC236}">
                <a16:creationId xmlns:a16="http://schemas.microsoft.com/office/drawing/2014/main" id="{AB42C71C-94A9-43BA-9523-EC2E39A998CE}"/>
              </a:ext>
            </a:extLst>
          </p:cNvPr>
          <p:cNvCxnSpPr>
            <a:stCxn id="13" idx="1"/>
            <a:endCxn id="11" idx="3"/>
          </p:cNvCxnSpPr>
          <p:nvPr/>
        </p:nvCxnSpPr>
        <p:spPr>
          <a:xfrm rot="10800000">
            <a:off x="5234605" y="6616096"/>
            <a:ext cx="1564200" cy="27000"/>
          </a:xfrm>
          <a:prstGeom prst="straightConnector1">
            <a:avLst/>
          </a:prstGeom>
          <a:noFill/>
          <a:ln w="9525" cap="flat" cmpd="sng">
            <a:solidFill>
              <a:srgbClr val="F493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237;p72">
            <a:extLst>
              <a:ext uri="{FF2B5EF4-FFF2-40B4-BE49-F238E27FC236}">
                <a16:creationId xmlns:a16="http://schemas.microsoft.com/office/drawing/2014/main" id="{2B5B517F-2486-4A53-9B8C-D4326FE15786}"/>
              </a:ext>
            </a:extLst>
          </p:cNvPr>
          <p:cNvSpPr txBox="1"/>
          <p:nvPr/>
        </p:nvSpPr>
        <p:spPr>
          <a:xfrm>
            <a:off x="6798805" y="6089098"/>
            <a:ext cx="41933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Attributes can be stored, removed, or retrieved from an HTTPSession object.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38;p72">
            <a:extLst>
              <a:ext uri="{FF2B5EF4-FFF2-40B4-BE49-F238E27FC236}">
                <a16:creationId xmlns:a16="http://schemas.microsoft.com/office/drawing/2014/main" id="{59F8416A-6FCB-4210-817F-7F6A058E67DF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session is maintained using a HTTP Session object.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5;p8">
            <a:extLst>
              <a:ext uri="{FF2B5EF4-FFF2-40B4-BE49-F238E27FC236}">
                <a16:creationId xmlns:a16="http://schemas.microsoft.com/office/drawing/2014/main" id="{47436C59-FE95-44BB-9F4F-C887273645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2539921" y="871640"/>
            <a:ext cx="11577500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138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EC2F-53E0-44BA-9AD0-D42CDEE6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Session Tracking Using HTTP Session: Example</a:t>
            </a:r>
          </a:p>
        </p:txBody>
      </p:sp>
      <p:sp>
        <p:nvSpPr>
          <p:cNvPr id="5" name="Google Shape;1246;p73">
            <a:extLst>
              <a:ext uri="{FF2B5EF4-FFF2-40B4-BE49-F238E27FC236}">
                <a16:creationId xmlns:a16="http://schemas.microsoft.com/office/drawing/2014/main" id="{424DC3C8-E0B4-41ED-8032-4198B4246693}"/>
              </a:ext>
            </a:extLst>
          </p:cNvPr>
          <p:cNvSpPr/>
          <p:nvPr/>
        </p:nvSpPr>
        <p:spPr>
          <a:xfrm>
            <a:off x="530702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import java.io.*;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javax.servlet.http.*;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class SessionCheckServlet extends HttpServlet 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doGet(HttpServletRequest request, HttpServletResponse response)  throws ServletException, IOException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try{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boolean userIdExists = false;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HttpSession session=request.getSession(false);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String n=(String)session.getAttribute("userid");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	       if (n != null)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userIdExists = true;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47;p73">
            <a:extLst>
              <a:ext uri="{FF2B5EF4-FFF2-40B4-BE49-F238E27FC236}">
                <a16:creationId xmlns:a16="http://schemas.microsoft.com/office/drawing/2014/main" id="{6D45735B-3D33-4168-9D77-4DD56A35E8E0}"/>
              </a:ext>
            </a:extLst>
          </p:cNvPr>
          <p:cNvSpPr/>
          <p:nvPr/>
        </p:nvSpPr>
        <p:spPr>
          <a:xfrm>
            <a:off x="8476734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if (userIdExists)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response.sendRedirect("/accountDashboard");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   else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 catch(Exception e){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response.sendRedirect("/sessionError");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269DD2E7-5D76-48DB-B375-F177F8FC44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1324284" y="871640"/>
            <a:ext cx="14008775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243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Tracking Using HTTP Session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session tracking using an HTTP session object.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0225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session tracking using HTTP session: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in Java to demonstrate session tracking using HTTP session.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987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C7692-A78A-45C2-8142-F21A276B5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Login and Logout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2723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75;p77">
            <a:extLst>
              <a:ext uri="{FF2B5EF4-FFF2-40B4-BE49-F238E27FC236}">
                <a16:creationId xmlns:a16="http://schemas.microsoft.com/office/drawing/2014/main" id="{70E8861D-86E7-4CE9-8B98-DD92B07D0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Login and Logout</a:t>
            </a:r>
            <a:endParaRPr/>
          </a:p>
        </p:txBody>
      </p:sp>
      <p:sp>
        <p:nvSpPr>
          <p:cNvPr id="6" name="Google Shape;1276;p77">
            <a:extLst>
              <a:ext uri="{FF2B5EF4-FFF2-40B4-BE49-F238E27FC236}">
                <a16:creationId xmlns:a16="http://schemas.microsoft.com/office/drawing/2014/main" id="{3248B441-F015-4D97-907A-A98A281ABF5E}"/>
              </a:ext>
            </a:extLst>
          </p:cNvPr>
          <p:cNvSpPr txBox="1"/>
          <p:nvPr/>
        </p:nvSpPr>
        <p:spPr>
          <a:xfrm>
            <a:off x="2480344" y="5684206"/>
            <a:ext cx="280834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Session Logout</a:t>
            </a:r>
            <a:endParaRPr sz="22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77;p77">
            <a:extLst>
              <a:ext uri="{FF2B5EF4-FFF2-40B4-BE49-F238E27FC236}">
                <a16:creationId xmlns:a16="http://schemas.microsoft.com/office/drawing/2014/main" id="{CE2B5E7C-E15A-42C8-B01F-C303F6B4AD71}"/>
              </a:ext>
            </a:extLst>
          </p:cNvPr>
          <p:cNvSpPr txBox="1"/>
          <p:nvPr/>
        </p:nvSpPr>
        <p:spPr>
          <a:xfrm>
            <a:off x="2480345" y="2780705"/>
            <a:ext cx="25364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Session Login</a:t>
            </a:r>
            <a:endParaRPr sz="22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278;p77">
            <a:extLst>
              <a:ext uri="{FF2B5EF4-FFF2-40B4-BE49-F238E27FC236}">
                <a16:creationId xmlns:a16="http://schemas.microsoft.com/office/drawing/2014/main" id="{D3730107-1210-451D-BDFD-9A7C64FEA303}"/>
              </a:ext>
            </a:extLst>
          </p:cNvPr>
          <p:cNvSpPr txBox="1"/>
          <p:nvPr/>
        </p:nvSpPr>
        <p:spPr>
          <a:xfrm>
            <a:off x="7520345" y="2337208"/>
            <a:ext cx="8111597" cy="3139321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//Create a new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HttpSession session=request.getSession();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//Also used to create a new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HttpSession session = request.getSession(true);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//Get a pre-existing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HttpSession session = request.getSession(false);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1279;p77">
            <a:extLst>
              <a:ext uri="{FF2B5EF4-FFF2-40B4-BE49-F238E27FC236}">
                <a16:creationId xmlns:a16="http://schemas.microsoft.com/office/drawing/2014/main" id="{0D8AB022-4AA4-438A-890C-5D58453B68F9}"/>
              </a:ext>
            </a:extLst>
          </p:cNvPr>
          <p:cNvGrpSpPr/>
          <p:nvPr/>
        </p:nvGrpSpPr>
        <p:grpSpPr>
          <a:xfrm>
            <a:off x="1030095" y="2590615"/>
            <a:ext cx="5490001" cy="1955827"/>
            <a:chOff x="1030095" y="2242561"/>
            <a:chExt cx="5490001" cy="1955827"/>
          </a:xfrm>
        </p:grpSpPr>
        <p:sp>
          <p:nvSpPr>
            <p:cNvPr id="10" name="Google Shape;1280;p77">
              <a:extLst>
                <a:ext uri="{FF2B5EF4-FFF2-40B4-BE49-F238E27FC236}">
                  <a16:creationId xmlns:a16="http://schemas.microsoft.com/office/drawing/2014/main" id="{CAEB5A7B-5755-4969-A6A2-1BB580F1197D}"/>
                </a:ext>
              </a:extLst>
            </p:cNvPr>
            <p:cNvSpPr/>
            <p:nvPr/>
          </p:nvSpPr>
          <p:spPr>
            <a:xfrm>
              <a:off x="1480095" y="2919243"/>
              <a:ext cx="5040001" cy="127914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A7DE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Starts a user session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81;p77">
              <a:extLst>
                <a:ext uri="{FF2B5EF4-FFF2-40B4-BE49-F238E27FC236}">
                  <a16:creationId xmlns:a16="http://schemas.microsoft.com/office/drawing/2014/main" id="{ED66C15B-D3FD-4184-8FE4-8DBCF9781CCE}"/>
                </a:ext>
              </a:extLst>
            </p:cNvPr>
            <p:cNvSpPr/>
            <p:nvPr/>
          </p:nvSpPr>
          <p:spPr>
            <a:xfrm>
              <a:off x="1030095" y="2242561"/>
              <a:ext cx="900000" cy="900000"/>
            </a:xfrm>
            <a:prstGeom prst="diamond">
              <a:avLst/>
            </a:prstGeom>
            <a:solidFill>
              <a:srgbClr val="9CDAEB"/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" name="Google Shape;1282;p77">
            <a:extLst>
              <a:ext uri="{FF2B5EF4-FFF2-40B4-BE49-F238E27FC236}">
                <a16:creationId xmlns:a16="http://schemas.microsoft.com/office/drawing/2014/main" id="{C0EBE4EE-86FD-4011-B820-C2B8DBCF46B6}"/>
              </a:ext>
            </a:extLst>
          </p:cNvPr>
          <p:cNvGrpSpPr/>
          <p:nvPr/>
        </p:nvGrpSpPr>
        <p:grpSpPr>
          <a:xfrm>
            <a:off x="1030095" y="5553647"/>
            <a:ext cx="5490001" cy="1955827"/>
            <a:chOff x="1030095" y="2242561"/>
            <a:chExt cx="5490001" cy="1955827"/>
          </a:xfrm>
        </p:grpSpPr>
        <p:sp>
          <p:nvSpPr>
            <p:cNvPr id="13" name="Google Shape;1283;p77">
              <a:extLst>
                <a:ext uri="{FF2B5EF4-FFF2-40B4-BE49-F238E27FC236}">
                  <a16:creationId xmlns:a16="http://schemas.microsoft.com/office/drawing/2014/main" id="{22CEC602-1ACD-4BAE-A5B9-B21AD0C19611}"/>
                </a:ext>
              </a:extLst>
            </p:cNvPr>
            <p:cNvSpPr/>
            <p:nvPr/>
          </p:nvSpPr>
          <p:spPr>
            <a:xfrm>
              <a:off x="1480095" y="2919243"/>
              <a:ext cx="5040001" cy="127914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A7DE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IN" sz="22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Ends a user session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84;p77">
              <a:extLst>
                <a:ext uri="{FF2B5EF4-FFF2-40B4-BE49-F238E27FC236}">
                  <a16:creationId xmlns:a16="http://schemas.microsoft.com/office/drawing/2014/main" id="{5D8732A2-FCE2-415E-AFF2-E42FD3A247DF}"/>
                </a:ext>
              </a:extLst>
            </p:cNvPr>
            <p:cNvSpPr/>
            <p:nvPr/>
          </p:nvSpPr>
          <p:spPr>
            <a:xfrm>
              <a:off x="1030095" y="2242561"/>
              <a:ext cx="900000" cy="900000"/>
            </a:xfrm>
            <a:prstGeom prst="diamond">
              <a:avLst/>
            </a:prstGeom>
            <a:solidFill>
              <a:srgbClr val="9CDAEB"/>
            </a:solidFill>
            <a:ln w="25400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5" name="Google Shape;1285;p77">
            <a:extLst>
              <a:ext uri="{FF2B5EF4-FFF2-40B4-BE49-F238E27FC236}">
                <a16:creationId xmlns:a16="http://schemas.microsoft.com/office/drawing/2014/main" id="{9B43E463-081B-418E-A959-6EA46F70E67F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6520096" y="3906869"/>
            <a:ext cx="1000200" cy="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6" name="Google Shape;1286;p77">
            <a:extLst>
              <a:ext uri="{FF2B5EF4-FFF2-40B4-BE49-F238E27FC236}">
                <a16:creationId xmlns:a16="http://schemas.microsoft.com/office/drawing/2014/main" id="{1240B465-F800-4004-A180-FC3D37693BDB}"/>
              </a:ext>
            </a:extLst>
          </p:cNvPr>
          <p:cNvSpPr txBox="1"/>
          <p:nvPr/>
        </p:nvSpPr>
        <p:spPr>
          <a:xfrm>
            <a:off x="7520346" y="6138889"/>
            <a:ext cx="8111597" cy="144655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//Destroy (invalidate) a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session.invalidate();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7" name="Google Shape;1287;p77">
            <a:extLst>
              <a:ext uri="{FF2B5EF4-FFF2-40B4-BE49-F238E27FC236}">
                <a16:creationId xmlns:a16="http://schemas.microsoft.com/office/drawing/2014/main" id="{B3BA94FB-CBD9-4464-91ED-C171E1D5052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rot="10800000" flipH="1">
            <a:off x="6520096" y="6862101"/>
            <a:ext cx="1000200" cy="7800"/>
          </a:xfrm>
          <a:prstGeom prst="straightConnector1">
            <a:avLst/>
          </a:prstGeom>
          <a:noFill/>
          <a:ln w="38100" cap="flat" cmpd="sng">
            <a:solidFill>
              <a:srgbClr val="5597D3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8" name="Google Shape;1288;p77">
            <a:extLst>
              <a:ext uri="{FF2B5EF4-FFF2-40B4-BE49-F238E27FC236}">
                <a16:creationId xmlns:a16="http://schemas.microsoft.com/office/drawing/2014/main" id="{2983B09B-31F3-4AE0-A9D0-C39FF6D3EBAF}"/>
              </a:ext>
            </a:extLst>
          </p:cNvPr>
          <p:cNvSpPr/>
          <p:nvPr/>
        </p:nvSpPr>
        <p:spPr>
          <a:xfrm>
            <a:off x="2235834" y="1111815"/>
            <a:ext cx="11784331" cy="11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User session is maintained using session login and logout.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175;p8">
            <a:extLst>
              <a:ext uri="{FF2B5EF4-FFF2-40B4-BE49-F238E27FC236}">
                <a16:creationId xmlns:a16="http://schemas.microsoft.com/office/drawing/2014/main" id="{5DB893EB-0036-4D30-A84E-3231E7FF31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57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web technology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45" name="Google Shape;145;p12"/>
          <p:cNvSpPr txBox="1">
            <a:spLocks noGrp="1"/>
          </p:cNvSpPr>
          <p:nvPr>
            <p:ph type="body" idx="2"/>
          </p:nvPr>
        </p:nvSpPr>
        <p:spPr>
          <a:xfrm>
            <a:off x="1470660" y="34536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Define servlets and servlet architecture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3"/>
          </p:nvPr>
        </p:nvSpPr>
        <p:spPr>
          <a:xfrm>
            <a:off x="1470660" y="439028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servlets and deploy them on Eclipse IDE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4"/>
          </p:nvPr>
        </p:nvSpPr>
        <p:spPr>
          <a:xfrm>
            <a:off x="1470660" y="532548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Explain generic servlets, servlet classes, and interfaces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4" y="25245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3" y="348160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2" y="44386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537858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8;p12">
            <a:extLst>
              <a:ext uri="{FF2B5EF4-FFF2-40B4-BE49-F238E27FC236}">
                <a16:creationId xmlns:a16="http://schemas.microsoft.com/office/drawing/2014/main" id="{7E8017A6-84FB-4E93-A3AD-3831844973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631853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7;p12">
            <a:extLst>
              <a:ext uri="{FF2B5EF4-FFF2-40B4-BE49-F238E27FC236}">
                <a16:creationId xmlns:a16="http://schemas.microsoft.com/office/drawing/2014/main" id="{054917C4-9667-4411-80B0-80070EDD5B3E}"/>
              </a:ext>
            </a:extLst>
          </p:cNvPr>
          <p:cNvSpPr txBox="1">
            <a:spLocks/>
          </p:cNvSpPr>
          <p:nvPr/>
        </p:nvSpPr>
        <p:spPr>
          <a:xfrm>
            <a:off x="1470660" y="627281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IN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Design servlet filters</a:t>
            </a:r>
            <a:endParaRPr lang="en-IN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3" name="Google Shape;148;p12">
            <a:extLst>
              <a:ext uri="{FF2B5EF4-FFF2-40B4-BE49-F238E27FC236}">
                <a16:creationId xmlns:a16="http://schemas.microsoft.com/office/drawing/2014/main" id="{ADF83276-3E7B-4317-8836-8096378DA4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541" y="72465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7;p12">
            <a:extLst>
              <a:ext uri="{FF2B5EF4-FFF2-40B4-BE49-F238E27FC236}">
                <a16:creationId xmlns:a16="http://schemas.microsoft.com/office/drawing/2014/main" id="{45742EDA-D235-4FBB-8CCE-67012703669C}"/>
              </a:ext>
            </a:extLst>
          </p:cNvPr>
          <p:cNvSpPr txBox="1">
            <a:spLocks/>
          </p:cNvSpPr>
          <p:nvPr/>
        </p:nvSpPr>
        <p:spPr>
          <a:xfrm>
            <a:off x="1470660" y="720083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Implement session tracking and session tracking techniques</a:t>
            </a:r>
            <a:endParaRPr lang="en-US" sz="24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5;p78">
            <a:extLst>
              <a:ext uri="{FF2B5EF4-FFF2-40B4-BE49-F238E27FC236}">
                <a16:creationId xmlns:a16="http://schemas.microsoft.com/office/drawing/2014/main" id="{53D614F7-69CA-4988-8EB3-7BD06C42E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Login: Example</a:t>
            </a:r>
            <a:endParaRPr/>
          </a:p>
        </p:txBody>
      </p:sp>
      <p:sp>
        <p:nvSpPr>
          <p:cNvPr id="5" name="Google Shape;1296;p78">
            <a:extLst>
              <a:ext uri="{FF2B5EF4-FFF2-40B4-BE49-F238E27FC236}">
                <a16:creationId xmlns:a16="http://schemas.microsoft.com/office/drawing/2014/main" id="{62E38839-CD96-4D6B-9349-D6A87F456291}"/>
              </a:ext>
            </a:extLst>
          </p:cNvPr>
          <p:cNvSpPr/>
          <p:nvPr/>
        </p:nvSpPr>
        <p:spPr>
          <a:xfrm>
            <a:off x="530702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import java.io.*;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javax.servlet.http.*;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class LoginServlet extends HttpServlet 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doPost(HttpServletRequest request, HttpServletResponse response)  throws ServletException, IOException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try{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String userid = request.getParameter("userid");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String pwd = request.getParameter("pwd");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if (userid.equals("admin") &amp;&amp; pwd.equals("12345"))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97;p78">
            <a:extLst>
              <a:ext uri="{FF2B5EF4-FFF2-40B4-BE49-F238E27FC236}">
                <a16:creationId xmlns:a16="http://schemas.microsoft.com/office/drawing/2014/main" id="{7C266982-39C8-4A8A-9C7C-A4E5CEA77660}"/>
              </a:ext>
            </a:extLst>
          </p:cNvPr>
          <p:cNvSpPr/>
          <p:nvPr/>
        </p:nvSpPr>
        <p:spPr>
          <a:xfrm>
            <a:off x="8476734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HttpSession session=request.getSession();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        session.setAttribute("userid",userid);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response.sendRedirect("/accountDashboard");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} else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response.sendRedirect("/loginError");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 catch(Exception e){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response.sendRedirect("/loginError");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81593701-116E-44D2-8A0B-4456FCD467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374877" y="871640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7083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4;p79">
            <a:extLst>
              <a:ext uri="{FF2B5EF4-FFF2-40B4-BE49-F238E27FC236}">
                <a16:creationId xmlns:a16="http://schemas.microsoft.com/office/drawing/2014/main" id="{743A84A5-DDCF-41A9-8BAB-75B6BA8FE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IN"/>
              <a:t>Session Logout: Example</a:t>
            </a:r>
            <a:endParaRPr/>
          </a:p>
        </p:txBody>
      </p:sp>
      <p:sp>
        <p:nvSpPr>
          <p:cNvPr id="5" name="Google Shape;1305;p79">
            <a:extLst>
              <a:ext uri="{FF2B5EF4-FFF2-40B4-BE49-F238E27FC236}">
                <a16:creationId xmlns:a16="http://schemas.microsoft.com/office/drawing/2014/main" id="{1CA501B0-7733-4E41-BA68-5D7A5B6CB48E}"/>
              </a:ext>
            </a:extLst>
          </p:cNvPr>
          <p:cNvSpPr/>
          <p:nvPr/>
        </p:nvSpPr>
        <p:spPr>
          <a:xfrm>
            <a:off x="530702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import java.io.*;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import javax.servlet.http.*;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class LogoutServlet extends HttpServlet {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void doGet(HttpServletRequest request, HttpServletResponse response)  throws ServletException, IOException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try{HttpSession session=request.getSession();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session.invalidate();  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1306;p79">
            <a:extLst>
              <a:ext uri="{FF2B5EF4-FFF2-40B4-BE49-F238E27FC236}">
                <a16:creationId xmlns:a16="http://schemas.microsoft.com/office/drawing/2014/main" id="{2A9B3C74-7DFE-44AD-9D21-6C69DD72EC44}"/>
              </a:ext>
            </a:extLst>
          </p:cNvPr>
          <p:cNvSpPr/>
          <p:nvPr/>
        </p:nvSpPr>
        <p:spPr>
          <a:xfrm>
            <a:off x="8476734" y="1310751"/>
            <a:ext cx="7248565" cy="7250915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	response.sendRedirect("/login");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 catch(Exception e){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response.sendRedirect("/logoutError");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175;p8">
            <a:extLst>
              <a:ext uri="{FF2B5EF4-FFF2-40B4-BE49-F238E27FC236}">
                <a16:creationId xmlns:a16="http://schemas.microsoft.com/office/drawing/2014/main" id="{C68CCABD-95C2-4057-AF27-1649C18D75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4374877" y="871640"/>
            <a:ext cx="7907588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3756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5f321ba89_0_432"/>
          <p:cNvSpPr txBox="1">
            <a:spLocks noGrp="1"/>
          </p:cNvSpPr>
          <p:nvPr>
            <p:ph type="title"/>
          </p:nvPr>
        </p:nvSpPr>
        <p:spPr>
          <a:xfrm>
            <a:off x="596200" y="110885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Assisted Practice: </a:t>
            </a:r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Session Login and Logout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6" name="Google Shape;1036;g95f321ba89_0_432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666666"/>
                </a:solidFill>
              </a:rPr>
              <a:t>Problem Statement:</a:t>
            </a:r>
            <a:endParaRPr dirty="0">
              <a:solidFill>
                <a:srgbClr val="66666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to demonstrate session login and logout.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olidFill>
                <a:srgbClr val="666666"/>
              </a:solidFill>
              <a:extLst>
                <a:ext uri="http://customooxmlschemas.google.com/">
                  <go:slidesCustomData xmlns:lc="http://schemas.openxmlformats.org/drawingml/2006/lockedCanvas"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</a:ext>
              </a:extLst>
            </a:endParaRPr>
          </a:p>
        </p:txBody>
      </p:sp>
      <p:sp>
        <p:nvSpPr>
          <p:cNvPr id="1037" name="Google Shape;1037;g95f321ba89_0_432"/>
          <p:cNvSpPr txBox="1"/>
          <p:nvPr/>
        </p:nvSpPr>
        <p:spPr>
          <a:xfrm>
            <a:off x="12591457" y="1536747"/>
            <a:ext cx="34848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Duration:  </a:t>
            </a:r>
            <a:r>
              <a:rPr lang="en-US" sz="2200" b="1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r>
              <a:rPr lang="en-US" sz="2200" b="1" i="0" u="none" strike="noStrike" cap="none" dirty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rPr>
              <a:t> min.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010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89FB8-64E0-4876-BB21-B1FCB7CE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Assisted Practice: Guidelines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DBB14-A0E5-44B0-8963-60C658BC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2030" y="1558940"/>
            <a:ext cx="12451817" cy="5527418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demonstrate session login and logout:</a:t>
            </a: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a dynamic web project in Eclipse IDE and configure a servlet. 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Write a program in Java to demonstrate session login and logout.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Run the HTML code on your browser.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Initialize the .git file.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Add and commit the program files.</a:t>
            </a:r>
            <a:endParaRPr lang="en-US"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189" marR="0" lvl="0" indent="-457189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AutoNum type="arabicPeriod"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Push the code to your GitHub repository.</a:t>
            </a:r>
            <a:endParaRPr lang="en-IN" dirty="0"/>
          </a:p>
        </p:txBody>
      </p:sp>
      <p:pic>
        <p:nvPicPr>
          <p:cNvPr id="7" name="Google Shape;175;p8">
            <a:extLst>
              <a:ext uri="{FF2B5EF4-FFF2-40B4-BE49-F238E27FC236}">
                <a16:creationId xmlns:a16="http://schemas.microsoft.com/office/drawing/2014/main" id="{210BB278-7CE4-480F-AC58-64C30DD34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807" b="6798"/>
          <a:stretch/>
        </p:blipFill>
        <p:spPr>
          <a:xfrm>
            <a:off x="3979498" y="871640"/>
            <a:ext cx="8698347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525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9;p82">
            <a:extLst>
              <a:ext uri="{FF2B5EF4-FFF2-40B4-BE49-F238E27FC236}">
                <a16:creationId xmlns:a16="http://schemas.microsoft.com/office/drawing/2014/main" id="{27355A03-BB64-4249-AA5B-D8BC52ED303B}"/>
              </a:ext>
            </a:extLst>
          </p:cNvPr>
          <p:cNvSpPr txBox="1"/>
          <p:nvPr/>
        </p:nvSpPr>
        <p:spPr>
          <a:xfrm>
            <a:off x="1612190" y="1886489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technology allows computers to communicate with each other using markup languages and multimedia packages</a:t>
            </a:r>
            <a:r>
              <a:rPr lang="en-IN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30;p82">
            <a:extLst>
              <a:ext uri="{FF2B5EF4-FFF2-40B4-BE49-F238E27FC236}">
                <a16:creationId xmlns:a16="http://schemas.microsoft.com/office/drawing/2014/main" id="{98EB8B55-0277-48A3-9877-81EF9F159457}"/>
              </a:ext>
            </a:extLst>
          </p:cNvPr>
          <p:cNvSpPr txBox="1"/>
          <p:nvPr/>
        </p:nvSpPr>
        <p:spPr>
          <a:xfrm>
            <a:off x="1612199" y="3025350"/>
            <a:ext cx="9294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Java servlets are used on server side</a:t>
            </a:r>
            <a:r>
              <a:rPr lang="en-IN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handle complicated requests from web servers, and </a:t>
            </a:r>
            <a:r>
              <a:rPr lang="en-IN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are used to develop dynamic web pages.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31;p82">
            <a:extLst>
              <a:ext uri="{FF2B5EF4-FFF2-40B4-BE49-F238E27FC236}">
                <a16:creationId xmlns:a16="http://schemas.microsoft.com/office/drawing/2014/main" id="{D3EF5AC8-08CB-45C7-A63D-8792B7B48BEB}"/>
              </a:ext>
            </a:extLst>
          </p:cNvPr>
          <p:cNvSpPr txBox="1"/>
          <p:nvPr/>
        </p:nvSpPr>
        <p:spPr>
          <a:xfrm>
            <a:off x="1612190" y="4183187"/>
            <a:ext cx="8946989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Advantages of servlets are better performance, portability, robustness, and security.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32;p82">
            <a:extLst>
              <a:ext uri="{FF2B5EF4-FFF2-40B4-BE49-F238E27FC236}">
                <a16:creationId xmlns:a16="http://schemas.microsoft.com/office/drawing/2014/main" id="{5F8CE6FC-FF41-4202-8F41-60094CE500B3}"/>
              </a:ext>
            </a:extLst>
          </p:cNvPr>
          <p:cNvSpPr txBox="1"/>
          <p:nvPr/>
        </p:nvSpPr>
        <p:spPr>
          <a:xfrm>
            <a:off x="1612199" y="5316975"/>
            <a:ext cx="83472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interfaces are used to provide common behavior to all servlets.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33;p82">
            <a:extLst>
              <a:ext uri="{FF2B5EF4-FFF2-40B4-BE49-F238E27FC236}">
                <a16:creationId xmlns:a16="http://schemas.microsoft.com/office/drawing/2014/main" id="{BF3B9CCA-9328-4442-B7FF-D3B12C5F49CD}"/>
              </a:ext>
            </a:extLst>
          </p:cNvPr>
          <p:cNvSpPr txBox="1"/>
          <p:nvPr/>
        </p:nvSpPr>
        <p:spPr>
          <a:xfrm>
            <a:off x="1612190" y="6361197"/>
            <a:ext cx="8863760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Servlet filters are pluggable and used to perform filtering operations such as logging, encryption, decryption, and input validation.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334;p82">
            <a:extLst>
              <a:ext uri="{FF2B5EF4-FFF2-40B4-BE49-F238E27FC236}">
                <a16:creationId xmlns:a16="http://schemas.microsoft.com/office/drawing/2014/main" id="{5FA5BEA0-D15A-4A26-A9D3-B9CBD7D7B589}"/>
              </a:ext>
            </a:extLst>
          </p:cNvPr>
          <p:cNvSpPr txBox="1"/>
          <p:nvPr/>
        </p:nvSpPr>
        <p:spPr>
          <a:xfrm>
            <a:off x="1612190" y="7446836"/>
            <a:ext cx="8057963" cy="58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To maintain the state of the data of a user, session tracking is used.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148;p12">
            <a:extLst>
              <a:ext uri="{FF2B5EF4-FFF2-40B4-BE49-F238E27FC236}">
                <a16:creationId xmlns:a16="http://schemas.microsoft.com/office/drawing/2014/main" id="{85EA77A1-364C-423B-A10A-EC8C5D176A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544" y="19510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8;p12">
            <a:extLst>
              <a:ext uri="{FF2B5EF4-FFF2-40B4-BE49-F238E27FC236}">
                <a16:creationId xmlns:a16="http://schemas.microsoft.com/office/drawing/2014/main" id="{9FE03614-161A-4042-B255-E9FE40242E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544" y="3089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8;p12">
            <a:extLst>
              <a:ext uri="{FF2B5EF4-FFF2-40B4-BE49-F238E27FC236}">
                <a16:creationId xmlns:a16="http://schemas.microsoft.com/office/drawing/2014/main" id="{3CEE4324-F63D-4951-92F4-917155585F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544" y="424771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48;p12">
            <a:extLst>
              <a:ext uri="{FF2B5EF4-FFF2-40B4-BE49-F238E27FC236}">
                <a16:creationId xmlns:a16="http://schemas.microsoft.com/office/drawing/2014/main" id="{6A0A9CAC-6655-48D2-9A9B-638CF0F432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544" y="53549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8;p12">
            <a:extLst>
              <a:ext uri="{FF2B5EF4-FFF2-40B4-BE49-F238E27FC236}">
                <a16:creationId xmlns:a16="http://schemas.microsoft.com/office/drawing/2014/main" id="{1161B145-EB4E-4096-94B8-D4DEB274E7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544" y="642549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48;p12">
            <a:extLst>
              <a:ext uri="{FF2B5EF4-FFF2-40B4-BE49-F238E27FC236}">
                <a16:creationId xmlns:a16="http://schemas.microsoft.com/office/drawing/2014/main" id="{42F75DDD-75BE-486A-AB17-A797D3B081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7544" y="751139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891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objects is used to receive configuration information from the deployment descriptor?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</a:t>
            </a:r>
            <a:endParaRPr dirty="0"/>
          </a:p>
        </p:txBody>
      </p:sp>
      <p:sp>
        <p:nvSpPr>
          <p:cNvPr id="9" name="Google Shape;1351;p84">
            <a:extLst>
              <a:ext uri="{FF2B5EF4-FFF2-40B4-BE49-F238E27FC236}">
                <a16:creationId xmlns:a16="http://schemas.microsoft.com/office/drawing/2014/main" id="{F3439045-0C45-4F19-A450-3C8FAEB5E80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333333"/>
                </a:solidFill>
              </a:rPr>
              <a:t>Servlet</a:t>
            </a:r>
            <a:endParaRPr/>
          </a:p>
        </p:txBody>
      </p:sp>
      <p:sp>
        <p:nvSpPr>
          <p:cNvPr id="10" name="Google Shape;1352;p84">
            <a:extLst>
              <a:ext uri="{FF2B5EF4-FFF2-40B4-BE49-F238E27FC236}">
                <a16:creationId xmlns:a16="http://schemas.microsoft.com/office/drawing/2014/main" id="{CAA3468D-5568-42D0-84FE-A6B1BE9B2D0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ServletContext</a:t>
            </a:r>
            <a:endParaRPr/>
          </a:p>
        </p:txBody>
      </p:sp>
      <p:sp>
        <p:nvSpPr>
          <p:cNvPr id="11" name="Google Shape;1353;p84">
            <a:extLst>
              <a:ext uri="{FF2B5EF4-FFF2-40B4-BE49-F238E27FC236}">
                <a16:creationId xmlns:a16="http://schemas.microsoft.com/office/drawing/2014/main" id="{3F2FA8CE-3F33-4E55-833C-B308C22B5E66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ServletConfig</a:t>
            </a:r>
            <a:endParaRPr/>
          </a:p>
        </p:txBody>
      </p:sp>
      <p:sp>
        <p:nvSpPr>
          <p:cNvPr id="12" name="Google Shape;1354;p84">
            <a:extLst>
              <a:ext uri="{FF2B5EF4-FFF2-40B4-BE49-F238E27FC236}">
                <a16:creationId xmlns:a16="http://schemas.microsoft.com/office/drawing/2014/main" id="{12AEF5D4-B905-4279-B11E-11C5AC99028E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Filter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The </a:t>
            </a:r>
            <a:r>
              <a:rPr lang="en-US" dirty="0" err="1"/>
              <a:t>ServletConfig</a:t>
            </a:r>
            <a:r>
              <a:rPr lang="en-US" dirty="0"/>
              <a:t> object is used to receive configuration information from the deployment descriptor.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C. </a:t>
            </a:r>
            <a:r>
              <a:rPr lang="en-IN" dirty="0" err="1"/>
              <a:t>ServletConfig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objects is used to receive configuration information from the deployment descriptor?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</a:t>
            </a:r>
            <a:endParaRPr dirty="0"/>
          </a:p>
        </p:txBody>
      </p:sp>
      <p:sp>
        <p:nvSpPr>
          <p:cNvPr id="10" name="Google Shape;1351;p84">
            <a:extLst>
              <a:ext uri="{FF2B5EF4-FFF2-40B4-BE49-F238E27FC236}">
                <a16:creationId xmlns:a16="http://schemas.microsoft.com/office/drawing/2014/main" id="{B96D3988-F8BC-4FD7-A671-4703AFC9F098}"/>
              </a:ext>
            </a:extLst>
          </p:cNvPr>
          <p:cNvSpPr txBox="1">
            <a:spLocks/>
          </p:cNvSpPr>
          <p:nvPr/>
        </p:nvSpPr>
        <p:spPr>
          <a:xfrm>
            <a:off x="2329744" y="278841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/>
            <a:r>
              <a:rPr lang="en-IN" sz="2000" b="0" dirty="0">
                <a:solidFill>
                  <a:srgbClr val="333333"/>
                </a:solidFill>
              </a:rPr>
              <a:t>Servlet</a:t>
            </a:r>
            <a:endParaRPr lang="en-IN" sz="2000" b="0" dirty="0"/>
          </a:p>
        </p:txBody>
      </p:sp>
      <p:sp>
        <p:nvSpPr>
          <p:cNvPr id="11" name="Google Shape;1352;p84">
            <a:extLst>
              <a:ext uri="{FF2B5EF4-FFF2-40B4-BE49-F238E27FC236}">
                <a16:creationId xmlns:a16="http://schemas.microsoft.com/office/drawing/2014/main" id="{468956F1-2435-44EC-98B5-8244EE8852FD}"/>
              </a:ext>
            </a:extLst>
          </p:cNvPr>
          <p:cNvSpPr txBox="1">
            <a:spLocks/>
          </p:cNvSpPr>
          <p:nvPr/>
        </p:nvSpPr>
        <p:spPr>
          <a:xfrm>
            <a:off x="2329744" y="360902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l">
              <a:lnSpc>
                <a:spcPct val="90000"/>
              </a:lnSpc>
            </a:pPr>
            <a:r>
              <a:rPr lang="en-IN" sz="2000" b="0" dirty="0" err="1">
                <a:solidFill>
                  <a:schemeClr val="tx1"/>
                </a:solidFill>
              </a:rPr>
              <a:t>ServletContext</a:t>
            </a:r>
            <a:endParaRPr lang="en-IN" sz="2000" b="0" dirty="0">
              <a:solidFill>
                <a:schemeClr val="tx1"/>
              </a:solidFill>
            </a:endParaRPr>
          </a:p>
        </p:txBody>
      </p:sp>
      <p:sp>
        <p:nvSpPr>
          <p:cNvPr id="12" name="Google Shape;1353;p84">
            <a:extLst>
              <a:ext uri="{FF2B5EF4-FFF2-40B4-BE49-F238E27FC236}">
                <a16:creationId xmlns:a16="http://schemas.microsoft.com/office/drawing/2014/main" id="{33761E7C-F222-4319-BB5B-163FFDC9B59C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 err="1"/>
              <a:t>ServletConfig</a:t>
            </a:r>
            <a:endParaRPr dirty="0"/>
          </a:p>
        </p:txBody>
      </p:sp>
      <p:sp>
        <p:nvSpPr>
          <p:cNvPr id="13" name="Google Shape;1354;p84">
            <a:extLst>
              <a:ext uri="{FF2B5EF4-FFF2-40B4-BE49-F238E27FC236}">
                <a16:creationId xmlns:a16="http://schemas.microsoft.com/office/drawing/2014/main" id="{D386464C-0BB7-40F8-9F0D-169871B6D193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Filter</a:t>
            </a:r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The servlet filter is configured in _________.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2</a:t>
            </a:r>
            <a:endParaRPr dirty="0"/>
          </a:p>
        </p:txBody>
      </p:sp>
      <p:sp>
        <p:nvSpPr>
          <p:cNvPr id="14" name="Google Shape;1373;p86">
            <a:extLst>
              <a:ext uri="{FF2B5EF4-FFF2-40B4-BE49-F238E27FC236}">
                <a16:creationId xmlns:a16="http://schemas.microsoft.com/office/drawing/2014/main" id="{33B9DAF3-D152-4ADA-B506-FE108C9E1B76}"/>
              </a:ext>
            </a:extLst>
          </p:cNvPr>
          <p:cNvSpPr txBox="1"/>
          <p:nvPr/>
        </p:nvSpPr>
        <p:spPr>
          <a:xfrm>
            <a:off x="2329744" y="273661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lang="en-IN" sz="2000" b="0" i="0" u="none" strike="noStrike" cap="none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Servlet container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74;p86">
            <a:extLst>
              <a:ext uri="{FF2B5EF4-FFF2-40B4-BE49-F238E27FC236}">
                <a16:creationId xmlns:a16="http://schemas.microsoft.com/office/drawing/2014/main" id="{2D676D5D-C8A0-46E9-861D-CEFBECE229BD}"/>
              </a:ext>
            </a:extLst>
          </p:cNvPr>
          <p:cNvSpPr txBox="1"/>
          <p:nvPr/>
        </p:nvSpPr>
        <p:spPr>
          <a:xfrm>
            <a:off x="2329744" y="3707474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application</a:t>
            </a: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375;p86">
            <a:extLst>
              <a:ext uri="{FF2B5EF4-FFF2-40B4-BE49-F238E27FC236}">
                <a16:creationId xmlns:a16="http://schemas.microsoft.com/office/drawing/2014/main" id="{DF47A622-A43F-4854-914F-DDA252B288A6}"/>
              </a:ext>
            </a:extLst>
          </p:cNvPr>
          <p:cNvSpPr txBox="1"/>
          <p:nvPr/>
        </p:nvSpPr>
        <p:spPr>
          <a:xfrm>
            <a:off x="2329744" y="45433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JAR file</a:t>
            </a: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376;p86">
            <a:extLst>
              <a:ext uri="{FF2B5EF4-FFF2-40B4-BE49-F238E27FC236}">
                <a16:creationId xmlns:a16="http://schemas.microsoft.com/office/drawing/2014/main" id="{2CEA7930-E06A-44BB-8937-192898EB8B7D}"/>
              </a:ext>
            </a:extLst>
          </p:cNvPr>
          <p:cNvSpPr txBox="1"/>
          <p:nvPr/>
        </p:nvSpPr>
        <p:spPr>
          <a:xfrm>
            <a:off x="2329744" y="533925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web.xml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12868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The servlet filter is configured in web.xml.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1" name="Google Shape;201;p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D. web.xml</a:t>
            </a:r>
            <a:endParaRPr dirty="0"/>
          </a:p>
        </p:txBody>
      </p:sp>
      <p:sp>
        <p:nvSpPr>
          <p:cNvPr id="202" name="Google Shape;202;p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The servlet filter is configured in _________.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3" name="Google Shape;203;p3"/>
          <p:cNvSpPr txBox="1">
            <a:spLocks noGrp="1"/>
          </p:cNvSpPr>
          <p:nvPr>
            <p:ph type="body" idx="4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2</a:t>
            </a:r>
            <a:endParaRPr dirty="0"/>
          </a:p>
        </p:txBody>
      </p:sp>
      <p:sp>
        <p:nvSpPr>
          <p:cNvPr id="6" name="Google Shape;1385;p87">
            <a:extLst>
              <a:ext uri="{FF2B5EF4-FFF2-40B4-BE49-F238E27FC236}">
                <a16:creationId xmlns:a16="http://schemas.microsoft.com/office/drawing/2014/main" id="{6A1C215B-5D4A-4C8E-BDE5-45632D928C0F}"/>
              </a:ext>
            </a:extLst>
          </p:cNvPr>
          <p:cNvSpPr txBox="1"/>
          <p:nvPr/>
        </p:nvSpPr>
        <p:spPr>
          <a:xfrm>
            <a:off x="2329744" y="273661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Servlet container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86;p87">
            <a:extLst>
              <a:ext uri="{FF2B5EF4-FFF2-40B4-BE49-F238E27FC236}">
                <a16:creationId xmlns:a16="http://schemas.microsoft.com/office/drawing/2014/main" id="{01A3FB6D-F3D2-4281-B687-D835B68C5F44}"/>
              </a:ext>
            </a:extLst>
          </p:cNvPr>
          <p:cNvSpPr txBox="1"/>
          <p:nvPr/>
        </p:nvSpPr>
        <p:spPr>
          <a:xfrm>
            <a:off x="2329744" y="3707474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application</a:t>
            </a: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1387;p87">
            <a:extLst>
              <a:ext uri="{FF2B5EF4-FFF2-40B4-BE49-F238E27FC236}">
                <a16:creationId xmlns:a16="http://schemas.microsoft.com/office/drawing/2014/main" id="{C4CF9BBC-3D22-4416-8977-307AC66761FE}"/>
              </a:ext>
            </a:extLst>
          </p:cNvPr>
          <p:cNvSpPr txBox="1"/>
          <p:nvPr/>
        </p:nvSpPr>
        <p:spPr>
          <a:xfrm>
            <a:off x="2329744" y="454336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JAR file</a:t>
            </a: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388;p87">
            <a:extLst>
              <a:ext uri="{FF2B5EF4-FFF2-40B4-BE49-F238E27FC236}">
                <a16:creationId xmlns:a16="http://schemas.microsoft.com/office/drawing/2014/main" id="{AF0C9D02-808F-466A-9693-2A84FF3F6CD9}"/>
              </a:ext>
            </a:extLst>
          </p:cNvPr>
          <p:cNvSpPr txBox="1"/>
          <p:nvPr/>
        </p:nvSpPr>
        <p:spPr>
          <a:xfrm>
            <a:off x="2329744" y="5339253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IN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web.xml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15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5d11cf31a_4_10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Web Technology</a:t>
            </a:r>
            <a:endParaRPr lang="en-IN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manages the servlet life cycle?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3</a:t>
            </a:r>
            <a:endParaRPr dirty="0"/>
          </a:p>
        </p:txBody>
      </p:sp>
      <p:sp>
        <p:nvSpPr>
          <p:cNvPr id="8" name="Google Shape;1395;p88">
            <a:extLst>
              <a:ext uri="{FF2B5EF4-FFF2-40B4-BE49-F238E27FC236}">
                <a16:creationId xmlns:a16="http://schemas.microsoft.com/office/drawing/2014/main" id="{1FB65459-DF9A-4D11-B932-297041734EC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333333"/>
                </a:solidFill>
              </a:rPr>
              <a:t>Servlet container</a:t>
            </a:r>
            <a:endParaRPr/>
          </a:p>
        </p:txBody>
      </p:sp>
      <p:sp>
        <p:nvSpPr>
          <p:cNvPr id="9" name="Google Shape;1396;p88">
            <a:extLst>
              <a:ext uri="{FF2B5EF4-FFF2-40B4-BE49-F238E27FC236}">
                <a16:creationId xmlns:a16="http://schemas.microsoft.com/office/drawing/2014/main" id="{A9D16A13-C5FD-4C62-AA33-455BB5A4C33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Server</a:t>
            </a:r>
            <a:endParaRPr/>
          </a:p>
        </p:txBody>
      </p:sp>
      <p:sp>
        <p:nvSpPr>
          <p:cNvPr id="10" name="Google Shape;1397;p88">
            <a:extLst>
              <a:ext uri="{FF2B5EF4-FFF2-40B4-BE49-F238E27FC236}">
                <a16:creationId xmlns:a16="http://schemas.microsoft.com/office/drawing/2014/main" id="{C5F3174B-38F5-4F23-815B-E9E0D9F43350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Database</a:t>
            </a:r>
            <a:endParaRPr/>
          </a:p>
        </p:txBody>
      </p:sp>
      <p:sp>
        <p:nvSpPr>
          <p:cNvPr id="11" name="Google Shape;1398;p88">
            <a:extLst>
              <a:ext uri="{FF2B5EF4-FFF2-40B4-BE49-F238E27FC236}">
                <a16:creationId xmlns:a16="http://schemas.microsoft.com/office/drawing/2014/main" id="{17E94CAF-B841-4EC6-A692-FA194EF0B1F7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Client application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46133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manages the servlet life cycle?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3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sz="2000" dirty="0"/>
              <a:t>The servlet container manages the life cycle of a servlet.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15" name="Google Shape;215;p4"/>
          <p:cNvSpPr txBox="1">
            <a:spLocks noGrp="1"/>
          </p:cNvSpPr>
          <p:nvPr>
            <p:ph type="body" idx="4"/>
          </p:nvPr>
        </p:nvSpPr>
        <p:spPr>
          <a:xfrm>
            <a:off x="3933646" y="7228935"/>
            <a:ext cx="9043470" cy="3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indent="0" algn="l">
              <a:lnSpc>
                <a:spcPct val="90000"/>
              </a:lnSpc>
            </a:pPr>
            <a:r>
              <a:rPr lang="en-IN" dirty="0"/>
              <a:t>A. Servlet container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>
                <a:solidFill>
                  <a:schemeClr val="accent2"/>
                </a:solidFill>
              </a:rPr>
              <a:t>D. Servlet container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1407;p89">
            <a:extLst>
              <a:ext uri="{FF2B5EF4-FFF2-40B4-BE49-F238E27FC236}">
                <a16:creationId xmlns:a16="http://schemas.microsoft.com/office/drawing/2014/main" id="{F6C47F91-7916-4E80-9481-330F489D840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333333"/>
                </a:solidFill>
              </a:rPr>
              <a:t>Servlet container</a:t>
            </a:r>
            <a:endParaRPr/>
          </a:p>
        </p:txBody>
      </p:sp>
      <p:sp>
        <p:nvSpPr>
          <p:cNvPr id="23" name="Google Shape;1408;p89">
            <a:extLst>
              <a:ext uri="{FF2B5EF4-FFF2-40B4-BE49-F238E27FC236}">
                <a16:creationId xmlns:a16="http://schemas.microsoft.com/office/drawing/2014/main" id="{B5F23FDD-C005-43D3-958F-EF38E1F687BE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Server</a:t>
            </a:r>
            <a:endParaRPr/>
          </a:p>
        </p:txBody>
      </p:sp>
      <p:sp>
        <p:nvSpPr>
          <p:cNvPr id="24" name="Google Shape;1409;p89">
            <a:extLst>
              <a:ext uri="{FF2B5EF4-FFF2-40B4-BE49-F238E27FC236}">
                <a16:creationId xmlns:a16="http://schemas.microsoft.com/office/drawing/2014/main" id="{ECFBCCE3-DE9E-4AA5-A3DD-76BBD3C84D39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Database</a:t>
            </a:r>
            <a:endParaRPr/>
          </a:p>
        </p:txBody>
      </p:sp>
      <p:sp>
        <p:nvSpPr>
          <p:cNvPr id="25" name="Google Shape;1410;p89">
            <a:extLst>
              <a:ext uri="{FF2B5EF4-FFF2-40B4-BE49-F238E27FC236}">
                <a16:creationId xmlns:a16="http://schemas.microsoft.com/office/drawing/2014/main" id="{4C428C38-5B0F-4799-B594-4D28355E4B80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Client application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1205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is NOT used to track sessions?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4</a:t>
            </a:r>
            <a:endParaRPr dirty="0"/>
          </a:p>
        </p:txBody>
      </p:sp>
      <p:sp>
        <p:nvSpPr>
          <p:cNvPr id="16" name="Google Shape;1417;p90">
            <a:extLst>
              <a:ext uri="{FF2B5EF4-FFF2-40B4-BE49-F238E27FC236}">
                <a16:creationId xmlns:a16="http://schemas.microsoft.com/office/drawing/2014/main" id="{376037EA-5C3B-42EF-9CAF-FDEF2CD078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>
                <a:solidFill>
                  <a:srgbClr val="333333"/>
                </a:solidFill>
              </a:rPr>
              <a:t>Cookies</a:t>
            </a:r>
            <a:endParaRPr dirty="0"/>
          </a:p>
        </p:txBody>
      </p:sp>
      <p:sp>
        <p:nvSpPr>
          <p:cNvPr id="17" name="Google Shape;1418;p90">
            <a:extLst>
              <a:ext uri="{FF2B5EF4-FFF2-40B4-BE49-F238E27FC236}">
                <a16:creationId xmlns:a16="http://schemas.microsoft.com/office/drawing/2014/main" id="{1AD8C3C7-69ED-4848-AD9B-868347E9939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URL rewrite</a:t>
            </a:r>
            <a:endParaRPr/>
          </a:p>
        </p:txBody>
      </p:sp>
      <p:sp>
        <p:nvSpPr>
          <p:cNvPr id="18" name="Google Shape;1419;p90">
            <a:extLst>
              <a:ext uri="{FF2B5EF4-FFF2-40B4-BE49-F238E27FC236}">
                <a16:creationId xmlns:a16="http://schemas.microsoft.com/office/drawing/2014/main" id="{2486FCA8-669C-4BAB-A3B8-723D259CDF2F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HTTP session</a:t>
            </a:r>
            <a:endParaRPr/>
          </a:p>
        </p:txBody>
      </p:sp>
      <p:sp>
        <p:nvSpPr>
          <p:cNvPr id="19" name="Google Shape;1420;p90">
            <a:extLst>
              <a:ext uri="{FF2B5EF4-FFF2-40B4-BE49-F238E27FC236}">
                <a16:creationId xmlns:a16="http://schemas.microsoft.com/office/drawing/2014/main" id="{C511F38A-1183-404E-A123-BA95F801151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Deployment descriptor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1752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is NOT used to track sessions?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>
                <a:solidFill>
                  <a:schemeClr val="bg1"/>
                </a:solidFill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3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sz="2000" dirty="0"/>
              <a:t>Deployment descriptor is not used to track sessions.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15" name="Google Shape;215;p4"/>
          <p:cNvSpPr txBox="1">
            <a:spLocks noGrp="1"/>
          </p:cNvSpPr>
          <p:nvPr>
            <p:ph type="body" idx="4"/>
          </p:nvPr>
        </p:nvSpPr>
        <p:spPr>
          <a:xfrm>
            <a:off x="3933646" y="7228935"/>
            <a:ext cx="9043470" cy="3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indent="0" algn="l">
              <a:lnSpc>
                <a:spcPct val="90000"/>
              </a:lnSpc>
            </a:pPr>
            <a:r>
              <a:rPr lang="en-IN" dirty="0"/>
              <a:t>A. Servlet container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>
                <a:solidFill>
                  <a:schemeClr val="accent2"/>
                </a:solidFill>
              </a:rPr>
              <a:t>D. Deployment descriptor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" name="Google Shape;1429;p91">
            <a:extLst>
              <a:ext uri="{FF2B5EF4-FFF2-40B4-BE49-F238E27FC236}">
                <a16:creationId xmlns:a16="http://schemas.microsoft.com/office/drawing/2014/main" id="{DF14F600-4E71-4D9A-9064-D396A71C388C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solidFill>
                  <a:srgbClr val="333333"/>
                </a:solidFill>
              </a:rPr>
              <a:t>Cookies</a:t>
            </a:r>
            <a:endParaRPr/>
          </a:p>
        </p:txBody>
      </p:sp>
      <p:sp>
        <p:nvSpPr>
          <p:cNvPr id="19" name="Google Shape;1430;p91">
            <a:extLst>
              <a:ext uri="{FF2B5EF4-FFF2-40B4-BE49-F238E27FC236}">
                <a16:creationId xmlns:a16="http://schemas.microsoft.com/office/drawing/2014/main" id="{0C39660B-2F77-418C-8242-D6E45C350659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URL rewrite</a:t>
            </a:r>
            <a:endParaRPr/>
          </a:p>
        </p:txBody>
      </p:sp>
      <p:sp>
        <p:nvSpPr>
          <p:cNvPr id="20" name="Google Shape;1431;p91">
            <a:extLst>
              <a:ext uri="{FF2B5EF4-FFF2-40B4-BE49-F238E27FC236}">
                <a16:creationId xmlns:a16="http://schemas.microsoft.com/office/drawing/2014/main" id="{132AEFF7-917E-4F84-94E6-97F9E43B1AA9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/>
              <a:t>HTTP session</a:t>
            </a:r>
            <a:endParaRPr/>
          </a:p>
        </p:txBody>
      </p:sp>
      <p:sp>
        <p:nvSpPr>
          <p:cNvPr id="21" name="Google Shape;1432;p91">
            <a:extLst>
              <a:ext uri="{FF2B5EF4-FFF2-40B4-BE49-F238E27FC236}">
                <a16:creationId xmlns:a16="http://schemas.microsoft.com/office/drawing/2014/main" id="{E710597C-A626-44C9-9E53-05701F38A390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Deployment descriptor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2838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statements is NOT true in case of CGI?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91" name="Google Shape;191;p2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5</a:t>
            </a:r>
            <a:endParaRPr dirty="0"/>
          </a:p>
        </p:txBody>
      </p:sp>
      <p:sp>
        <p:nvSpPr>
          <p:cNvPr id="24" name="Google Shape;1439;p92">
            <a:extLst>
              <a:ext uri="{FF2B5EF4-FFF2-40B4-BE49-F238E27FC236}">
                <a16:creationId xmlns:a16="http://schemas.microsoft.com/office/drawing/2014/main" id="{497D78E2-79B4-4EC7-94F2-6774E78F9AA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>
                <a:latin typeface="Open Sans"/>
                <a:ea typeface="Open Sans"/>
                <a:cs typeface="Open Sans"/>
                <a:sym typeface="Open Sans"/>
              </a:rPr>
              <a:t>CGI does not allow data sharing</a:t>
            </a:r>
            <a:endParaRPr dirty="0"/>
          </a:p>
        </p:txBody>
      </p:sp>
      <p:sp>
        <p:nvSpPr>
          <p:cNvPr id="25" name="Google Shape;1440;p92">
            <a:extLst>
              <a:ext uri="{FF2B5EF4-FFF2-40B4-BE49-F238E27FC236}">
                <a16:creationId xmlns:a16="http://schemas.microsoft.com/office/drawing/2014/main" id="{A6546252-62AA-442D-AF62-4B13874AF635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allows session tracking and caching</a:t>
            </a:r>
            <a:endParaRPr/>
          </a:p>
        </p:txBody>
      </p:sp>
      <p:sp>
        <p:nvSpPr>
          <p:cNvPr id="26" name="Google Shape;1441;p92">
            <a:extLst>
              <a:ext uri="{FF2B5EF4-FFF2-40B4-BE49-F238E27FC236}">
                <a16:creationId xmlns:a16="http://schemas.microsoft.com/office/drawing/2014/main" id="{53A2829B-2453-415C-83C4-7A46A75D8CA6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does not allow automatic parsing and decoding of HTML form data</a:t>
            </a:r>
            <a:endParaRPr/>
          </a:p>
        </p:txBody>
      </p:sp>
      <p:sp>
        <p:nvSpPr>
          <p:cNvPr id="27" name="Google Shape;1442;p92">
            <a:extLst>
              <a:ext uri="{FF2B5EF4-FFF2-40B4-BE49-F238E27FC236}">
                <a16:creationId xmlns:a16="http://schemas.microsoft.com/office/drawing/2014/main" id="{02BED26B-29B2-4A39-B5C5-E28C8F2FC5A1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is a set of rules for running programs and scripts on a web server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92048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/>
            <a:r>
              <a:rPr lang="en-US" dirty="0"/>
              <a:t>Which of the following statements is NOT true in case of CGI?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13" name="Google Shape;213;p4"/>
          <p:cNvSpPr txBox="1">
            <a:spLocks noGrp="1"/>
          </p:cNvSpPr>
          <p:nvPr>
            <p:ph type="body" idx="2"/>
          </p:nvPr>
        </p:nvSpPr>
        <p:spPr>
          <a:xfrm>
            <a:off x="1195524" y="1468407"/>
            <a:ext cx="1868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>
                <a:solidFill>
                  <a:schemeClr val="bg1"/>
                </a:solidFill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3"/>
          </p:nvPr>
        </p:nvSpPr>
        <p:spPr>
          <a:xfrm>
            <a:off x="1061600" y="7620607"/>
            <a:ext cx="15194399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sz="2000" dirty="0"/>
              <a:t>CGI does not allow session tracking and caching.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15" name="Google Shape;215;p4"/>
          <p:cNvSpPr txBox="1">
            <a:spLocks noGrp="1"/>
          </p:cNvSpPr>
          <p:nvPr>
            <p:ph type="body" idx="4"/>
          </p:nvPr>
        </p:nvSpPr>
        <p:spPr>
          <a:xfrm>
            <a:off x="3933646" y="7228935"/>
            <a:ext cx="9043470" cy="3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228600" indent="0" algn="l">
              <a:lnSpc>
                <a:spcPct val="90000"/>
              </a:lnSpc>
            </a:pPr>
            <a:r>
              <a:rPr lang="en-IN" dirty="0"/>
              <a:t>A. Servlet container</a:t>
            </a: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>
                <a:solidFill>
                  <a:schemeClr val="accent2"/>
                </a:solidFill>
              </a:rPr>
              <a:t>B. CGI allows session tracking and caching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Google Shape;1451;p93">
            <a:extLst>
              <a:ext uri="{FF2B5EF4-FFF2-40B4-BE49-F238E27FC236}">
                <a16:creationId xmlns:a16="http://schemas.microsoft.com/office/drawing/2014/main" id="{AEDA9A1D-16BF-40B2-B86F-FB0AC1B875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does not allow data sharing</a:t>
            </a:r>
            <a:endParaRPr/>
          </a:p>
        </p:txBody>
      </p:sp>
      <p:sp>
        <p:nvSpPr>
          <p:cNvPr id="23" name="Google Shape;1452;p93">
            <a:extLst>
              <a:ext uri="{FF2B5EF4-FFF2-40B4-BE49-F238E27FC236}">
                <a16:creationId xmlns:a16="http://schemas.microsoft.com/office/drawing/2014/main" id="{2AF724FD-B40B-4BCA-A1A2-E87E03E2D5A5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allows session tracking and caching</a:t>
            </a:r>
            <a:endParaRPr/>
          </a:p>
        </p:txBody>
      </p:sp>
      <p:sp>
        <p:nvSpPr>
          <p:cNvPr id="24" name="Google Shape;1453;p93">
            <a:extLst>
              <a:ext uri="{FF2B5EF4-FFF2-40B4-BE49-F238E27FC236}">
                <a16:creationId xmlns:a16="http://schemas.microsoft.com/office/drawing/2014/main" id="{6EA73BB8-496B-450D-9DB3-72306A97230D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does not allow automatic parsing and decoding of HTML form data</a:t>
            </a:r>
            <a:endParaRPr/>
          </a:p>
        </p:txBody>
      </p:sp>
      <p:sp>
        <p:nvSpPr>
          <p:cNvPr id="25" name="Google Shape;1454;p93">
            <a:extLst>
              <a:ext uri="{FF2B5EF4-FFF2-40B4-BE49-F238E27FC236}">
                <a16:creationId xmlns:a16="http://schemas.microsoft.com/office/drawing/2014/main" id="{7F8A4AF5-D69E-492F-978D-708099677E0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>
                <a:latin typeface="Open Sans"/>
                <a:ea typeface="Open Sans"/>
                <a:cs typeface="Open Sans"/>
                <a:sym typeface="Open Sans"/>
              </a:rPr>
              <a:t>CGI is a set of rules for running programs and scripts on a web server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06011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95f321ba89_0_2408"/>
          <p:cNvSpPr txBox="1">
            <a:spLocks noGrp="1"/>
          </p:cNvSpPr>
          <p:nvPr>
            <p:ph type="title"/>
          </p:nvPr>
        </p:nvSpPr>
        <p:spPr>
          <a:xfrm>
            <a:off x="4472609" y="1275011"/>
            <a:ext cx="11112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 of the User Login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28" name="Google Shape;2028;g95f321ba89_0_2408"/>
          <p:cNvSpPr txBox="1">
            <a:spLocks noGrp="1"/>
          </p:cNvSpPr>
          <p:nvPr>
            <p:ph type="body" idx="1"/>
          </p:nvPr>
        </p:nvSpPr>
        <p:spPr>
          <a:xfrm>
            <a:off x="4699000" y="2182546"/>
            <a:ext cx="10492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b="1" dirty="0"/>
              <a:t>Problem Statement</a:t>
            </a:r>
            <a:r>
              <a:rPr lang="en-US" dirty="0"/>
              <a:t>:</a:t>
            </a: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a servlet-based web application that shows a login page and validates it. The correct values are hard-coded. On successful login, a dashboard page is shown. The dashboard will provide a link for logging out. Incorrect logins need to be handled by showing an error message page.</a:t>
            </a: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029" name="Google Shape;2029;g95f321ba89_0_2408"/>
          <p:cNvSpPr txBox="1"/>
          <p:nvPr/>
        </p:nvSpPr>
        <p:spPr>
          <a:xfrm>
            <a:off x="488957" y="343535"/>
            <a:ext cx="40908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Lesson-End Project</a:t>
            </a:r>
            <a:endParaRPr/>
          </a:p>
        </p:txBody>
      </p:sp>
      <p:sp>
        <p:nvSpPr>
          <p:cNvPr id="2030" name="Google Shape;2030;g95f321ba89_0_2408"/>
          <p:cNvSpPr txBox="1"/>
          <p:nvPr/>
        </p:nvSpPr>
        <p:spPr>
          <a:xfrm>
            <a:off x="11875366" y="665959"/>
            <a:ext cx="3495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Duration: 30 min.</a:t>
            </a:r>
            <a:endParaRPr sz="22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c415083e_0_8"/>
          <p:cNvSpPr txBox="1">
            <a:spLocks noGrp="1"/>
          </p:cNvSpPr>
          <p:nvPr>
            <p:ph type="body" idx="1"/>
          </p:nvPr>
        </p:nvSpPr>
        <p:spPr>
          <a:xfrm>
            <a:off x="752970" y="2363650"/>
            <a:ext cx="7058700" cy="508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b="1" dirty="0"/>
              <a:t>Course: </a:t>
            </a:r>
            <a:r>
              <a:rPr lang="en-US" dirty="0"/>
              <a:t>SQL Training</a:t>
            </a:r>
          </a:p>
          <a:p>
            <a:pPr marL="45720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b="1" dirty="0"/>
              <a:t>You should be able to:</a:t>
            </a: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22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Explain what is a database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22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Demonstrate SQL queries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22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Filter results using queries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22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data using queries</a:t>
            </a:r>
          </a:p>
          <a:p>
            <a:pPr marL="457200" lvl="0" indent="-3175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5737</Words>
  <Application>Microsoft Office PowerPoint</Application>
  <PresentationFormat>Custom</PresentationFormat>
  <Paragraphs>874</Paragraphs>
  <Slides>97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Open Sans</vt:lpstr>
      <vt:lpstr>Calibri</vt:lpstr>
      <vt:lpstr>Arial</vt:lpstr>
      <vt:lpstr>Open Sans ExtraBold</vt:lpstr>
      <vt:lpstr>Courier New</vt:lpstr>
      <vt:lpstr>Open Sans Light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Internet: An Overview</vt:lpstr>
      <vt:lpstr>Web Technologies</vt:lpstr>
      <vt:lpstr>Client-Server Architecture</vt:lpstr>
      <vt:lpstr>Client-Server Architecture: Two-Tier</vt:lpstr>
      <vt:lpstr>Client-Server Architecture: Three-Tier</vt:lpstr>
      <vt:lpstr>Server Types</vt:lpstr>
      <vt:lpstr>Hypertext Transfer Protocol (HTTP)</vt:lpstr>
      <vt:lpstr>Hypertext Transfer Protocol (HTTP)</vt:lpstr>
      <vt:lpstr>HTTP Methods</vt:lpstr>
      <vt:lpstr>Difference between HTTP GET and POST</vt:lpstr>
      <vt:lpstr>Example of Hypertext Transfer Protocol (HTTP)</vt:lpstr>
      <vt:lpstr>Assisted Practice: Differences between GET and POST</vt:lpstr>
      <vt:lpstr>Assisted Practice: Guidelines </vt:lpstr>
      <vt:lpstr>PowerPoint Presentation</vt:lpstr>
      <vt:lpstr>Servlet</vt:lpstr>
      <vt:lpstr>Common Gateway Interface (CGI)</vt:lpstr>
      <vt:lpstr>Difference between CGI and Servlets </vt:lpstr>
      <vt:lpstr>PowerPoint Presentation</vt:lpstr>
      <vt:lpstr>Servlet Architecture</vt:lpstr>
      <vt:lpstr>Java Servlet API: javax.servlet Package</vt:lpstr>
      <vt:lpstr>Servlet Life Cycle</vt:lpstr>
      <vt:lpstr>Servlet Types</vt:lpstr>
      <vt:lpstr>Assisted Practice: Configuring a Servlet with Eclipse</vt:lpstr>
      <vt:lpstr>Assisted Practice: Guidelines </vt:lpstr>
      <vt:lpstr>PowerPoint Presentation</vt:lpstr>
      <vt:lpstr>Generic Servlets</vt:lpstr>
      <vt:lpstr>Generic Servlet: Example</vt:lpstr>
      <vt:lpstr>Generic Servlet: Example</vt:lpstr>
      <vt:lpstr>Assisted Practice: Generic Servlets</vt:lpstr>
      <vt:lpstr>Assisted Practice: Guidelines </vt:lpstr>
      <vt:lpstr>PowerPoint Presentation</vt:lpstr>
      <vt:lpstr>Servlet Interfaces</vt:lpstr>
      <vt:lpstr>Servlet Interfaces: Servlet</vt:lpstr>
      <vt:lpstr>Servlet Interfaces: ServletConfig</vt:lpstr>
      <vt:lpstr>Servlet Interfaces: ServletContext</vt:lpstr>
      <vt:lpstr>Servlet Interfaces: ServletRequest</vt:lpstr>
      <vt:lpstr>Servlet Interfaces: ServletRequest</vt:lpstr>
      <vt:lpstr>Assisted Practice: Servlet Classes and Interfaces</vt:lpstr>
      <vt:lpstr>Assisted Practice: Guidelines </vt:lpstr>
      <vt:lpstr>PowerPoint Presentation</vt:lpstr>
      <vt:lpstr>Servlet Filters</vt:lpstr>
      <vt:lpstr>Servlet Filters: Advantages and Uses</vt:lpstr>
      <vt:lpstr>Filter API</vt:lpstr>
      <vt:lpstr>Authentication Filter</vt:lpstr>
      <vt:lpstr>Servlet Filter: Example</vt:lpstr>
      <vt:lpstr>Assisted Practice: Servlet Filters</vt:lpstr>
      <vt:lpstr>Assisted Practice: Guidelines </vt:lpstr>
      <vt:lpstr>PowerPoint Presentation</vt:lpstr>
      <vt:lpstr>Servlet Session Tracking</vt:lpstr>
      <vt:lpstr>Session Tracking Using Cookies</vt:lpstr>
      <vt:lpstr>Session Tracking Using Cookies: Example</vt:lpstr>
      <vt:lpstr>Assisted Practice: Session Tracking Using Cookies</vt:lpstr>
      <vt:lpstr>Assisted Practice: Guidelines </vt:lpstr>
      <vt:lpstr>PowerPoint Presentation</vt:lpstr>
      <vt:lpstr>Session Tracking Using URL Rewrite</vt:lpstr>
      <vt:lpstr>Session Tracking Using URL Rewrite: Example</vt:lpstr>
      <vt:lpstr>Assisted Practice: Session Tracking Using URL Rewrite</vt:lpstr>
      <vt:lpstr>Assisted Practice: Guidelines </vt:lpstr>
      <vt:lpstr>PowerPoint Presentation</vt:lpstr>
      <vt:lpstr>Session Tracking Using Hidden Form Fields</vt:lpstr>
      <vt:lpstr>Session Tracking Using Hidden Form Fields: Example</vt:lpstr>
      <vt:lpstr>Assisted Practice: Session Tracking Using Hidden Form Fields</vt:lpstr>
      <vt:lpstr>Assisted Practice: Guidelines </vt:lpstr>
      <vt:lpstr>PowerPoint Presentation</vt:lpstr>
      <vt:lpstr>Session Tracking Using HTTP Session</vt:lpstr>
      <vt:lpstr>Session Tracking Using HTTP Session: Example</vt:lpstr>
      <vt:lpstr>Assisted Practice: Session Tracking Using HTTP Session</vt:lpstr>
      <vt:lpstr>Assisted Practice: Guidelines </vt:lpstr>
      <vt:lpstr>PowerPoint Presentation</vt:lpstr>
      <vt:lpstr>Session Login and Logout</vt:lpstr>
      <vt:lpstr>Session Login: Example</vt:lpstr>
      <vt:lpstr>Session Logout: Example</vt:lpstr>
      <vt:lpstr>Assisted Practice: Session Login and Logout</vt:lpstr>
      <vt:lpstr>Assisted Practice: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 of the User Login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 Kumar</dc:creator>
  <cp:lastModifiedBy>Priti Thadani</cp:lastModifiedBy>
  <cp:revision>20</cp:revision>
  <dcterms:modified xsi:type="dcterms:W3CDTF">2021-10-26T11:35:02Z</dcterms:modified>
</cp:coreProperties>
</file>